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tags/tag8.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68" r:id="rId4"/>
    <p:sldId id="287" r:id="rId5"/>
    <p:sldId id="288" r:id="rId6"/>
    <p:sldId id="257" r:id="rId7"/>
    <p:sldId id="264" r:id="rId8"/>
    <p:sldId id="259" r:id="rId9"/>
    <p:sldId id="269" r:id="rId10"/>
    <p:sldId id="258" r:id="rId11"/>
    <p:sldId id="261" r:id="rId12"/>
    <p:sldId id="262" r:id="rId13"/>
    <p:sldId id="263" r:id="rId14"/>
    <p:sldId id="267" r:id="rId15"/>
    <p:sldId id="270" r:id="rId16"/>
    <p:sldId id="266" r:id="rId17"/>
    <p:sldId id="271" r:id="rId18"/>
    <p:sldId id="272" r:id="rId19"/>
    <p:sldId id="273" r:id="rId20"/>
    <p:sldId id="274" r:id="rId21"/>
    <p:sldId id="278" r:id="rId22"/>
    <p:sldId id="276" r:id="rId23"/>
    <p:sldId id="277" r:id="rId24"/>
    <p:sldId id="275" r:id="rId25"/>
    <p:sldId id="279" r:id="rId26"/>
    <p:sldId id="280" r:id="rId27"/>
    <p:sldId id="281" r:id="rId28"/>
    <p:sldId id="282" r:id="rId29"/>
    <p:sldId id="283" r:id="rId30"/>
    <p:sldId id="284" r:id="rId31"/>
    <p:sldId id="285" r:id="rId32"/>
    <p:sldId id="28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274" y="8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diagrams/_rels/data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image" Target="../media/image24.jpeg"/></Relationships>
</file>

<file path=ppt/diagrams/_rels/data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image" Target="../media/image2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image" Target="../media/image24.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image" Target="../media/image24.jpeg"/></Relationships>
</file>

<file path=ppt/diagrams/colors1.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endParaRPr kumimoji="0" lang="en-US" sz="2800" b="1" i="0" u="none" strike="noStrike" cap="none" spc="0" normalizeH="0" baseline="0" noProof="0" dirty="0"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endParaRPr>
        </a:p>
        <a:p>
          <a:pPr algn="just"/>
          <a:r>
            <a:rPr kumimoji="0" lang="en-US" sz="2800" b="1" i="0" u="none" strike="noStrike" cap="none" spc="0" normalizeH="0" baseline="0" noProof="0" dirty="0" err="1"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Hải</a:t>
          </a:r>
          <a:r>
            <a:rPr kumimoji="0" lang="en-US" sz="2800" b="1" i="0" u="none" strike="noStrike" cap="none" spc="0" normalizeH="0" baseline="0" noProof="0" dirty="0"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cap="none" spc="0" normalizeH="0" baseline="0" noProof="0" dirty="0" err="1"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đã</a:t>
          </a:r>
          <a:r>
            <a:rPr kumimoji="0" lang="en-US" sz="2800" b="1" i="0" u="none" strike="noStrike" cap="none" spc="0" normalizeH="0" baseline="0" noProof="0" dirty="0"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cap="none" spc="0" normalizeH="0" baseline="0" noProof="0" dirty="0" err="1"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có</a:t>
          </a:r>
          <a:r>
            <a:rPr kumimoji="0" lang="en-US" sz="2800" b="1" i="0" u="none" strike="noStrike" cap="none" spc="0" normalizeH="0" baseline="0" noProof="0" dirty="0"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cap="none" spc="0" normalizeH="0" baseline="0" noProof="0" dirty="0" err="1"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việc</a:t>
          </a:r>
          <a:r>
            <a:rPr kumimoji="0" lang="en-US" sz="2800" b="1" i="0" u="none" strike="noStrike" cap="none" spc="0" normalizeH="0" baseline="0" noProof="0" dirty="0"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cap="none" spc="0" normalizeH="0" baseline="0" noProof="0" dirty="0" err="1"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làm</a:t>
          </a:r>
          <a:r>
            <a:rPr kumimoji="0" lang="en-US" sz="2800" b="1" i="0" u="none" strike="noStrike" cap="none" spc="0" normalizeH="0" baseline="0" noProof="0" dirty="0"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cap="none" spc="0" normalizeH="0" baseline="0" noProof="0" dirty="0" err="1"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gì</a:t>
          </a:r>
          <a:r>
            <a:rPr kumimoji="0" lang="en-US" sz="2800" b="1" i="0" u="none" strike="noStrike" cap="none" spc="0" normalizeH="0" baseline="0" noProof="0" dirty="0"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a:t>
          </a:r>
        </a:p>
        <a:p>
          <a:pPr algn="just"/>
          <a:r>
            <a:rPr kumimoji="0" lang="en-US" sz="2800" b="1" i="1" u="none" strike="noStrike" cap="none" spc="0" normalizeH="0" baseline="0" noProof="0" dirty="0"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a:t>
          </a:r>
          <a:endParaRPr lang="en-US" sz="2800" i="1"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kumimoji="0" lang="en-US" sz="2800" b="1" i="1" u="none" strike="noStrike" cap="none" spc="0" normalizeH="0" baseline="0" noProof="0" dirty="0" smtClean="0">
              <a:solidFill>
                <a:srgbClr val="C00000"/>
              </a:solidFill>
              <a:effectLst/>
              <a:uLnTx/>
              <a:uFillTx/>
              <a:latin typeface="#9Slide05 Brannboll Ny" panose="02000000000000000000" pitchFamily="2" charset="0"/>
              <a:ea typeface="+mn-ea"/>
              <a:cs typeface="Arial" panose="020B0604020202020204" pitchFamily="34" charset="0"/>
            </a:rPr>
            <a:t> </a:t>
          </a:r>
          <a:r>
            <a:rPr lang="en-US" sz="2800" b="1" i="0" baseline="0" dirty="0" err="1" smtClean="0">
              <a:latin typeface="#9Slide05 Brannboll Ny" panose="02000000000000000000" pitchFamily="2" charset="0"/>
              <a:cs typeface="Times New Roman" panose="02020603050405020304" pitchFamily="18" charset="0"/>
            </a:rPr>
            <a:t>Em</a:t>
          </a:r>
          <a:r>
            <a:rPr lang="en-US" sz="2800" b="1" i="0" baseline="0" dirty="0" smtClean="0">
              <a:latin typeface="#9Slide05 Brannboll Ny" panose="02000000000000000000" pitchFamily="2" charset="0"/>
              <a:cs typeface="Times New Roman" panose="02020603050405020304" pitchFamily="18" charset="0"/>
            </a:rPr>
            <a:t> </a:t>
          </a:r>
          <a:r>
            <a:rPr lang="en-US" sz="2800" b="1" i="0" baseline="0" dirty="0" err="1" smtClean="0">
              <a:latin typeface="#9Slide05 Brannboll Ny" panose="02000000000000000000" pitchFamily="2" charset="0"/>
              <a:cs typeface="Times New Roman" panose="02020603050405020304" pitchFamily="18" charset="0"/>
            </a:rPr>
            <a:t>có</a:t>
          </a:r>
          <a:r>
            <a:rPr lang="en-US" sz="2800" b="1" i="0" baseline="0" dirty="0" smtClean="0">
              <a:latin typeface="#9Slide05 Brannboll Ny" panose="02000000000000000000" pitchFamily="2" charset="0"/>
              <a:cs typeface="Times New Roman" panose="02020603050405020304" pitchFamily="18" charset="0"/>
            </a:rPr>
            <a:t> </a:t>
          </a:r>
          <a:r>
            <a:rPr lang="en-US" sz="2800" b="1" i="0" baseline="0" dirty="0" err="1" smtClean="0">
              <a:latin typeface="#9Slide05 Brannboll Ny" panose="02000000000000000000" pitchFamily="2" charset="0"/>
              <a:cs typeface="Times New Roman" panose="02020603050405020304" pitchFamily="18" charset="0"/>
            </a:rPr>
            <a:t>suy</a:t>
          </a:r>
          <a:r>
            <a:rPr lang="en-US" sz="2800" b="1" i="0" baseline="0" dirty="0" smtClean="0">
              <a:latin typeface="#9Slide05 Brannboll Ny" panose="02000000000000000000" pitchFamily="2" charset="0"/>
              <a:cs typeface="Times New Roman" panose="02020603050405020304" pitchFamily="18" charset="0"/>
            </a:rPr>
            <a:t> </a:t>
          </a:r>
          <a:r>
            <a:rPr lang="en-US" sz="2800" b="1" i="0" baseline="0" dirty="0" err="1" smtClean="0">
              <a:latin typeface="#9Slide05 Brannboll Ny" panose="02000000000000000000" pitchFamily="2" charset="0"/>
              <a:cs typeface="Times New Roman" panose="02020603050405020304" pitchFamily="18" charset="0"/>
            </a:rPr>
            <a:t>nghĩ</a:t>
          </a:r>
          <a:r>
            <a:rPr lang="en-US" sz="2800" b="1" i="0" baseline="0" dirty="0" smtClean="0">
              <a:latin typeface="#9Slide05 Brannboll Ny" panose="02000000000000000000" pitchFamily="2" charset="0"/>
              <a:cs typeface="Times New Roman" panose="02020603050405020304" pitchFamily="18" charset="0"/>
            </a:rPr>
            <a:t> </a:t>
          </a:r>
          <a:r>
            <a:rPr lang="en-US" sz="2800" b="1" i="0" baseline="0" dirty="0" err="1" smtClean="0">
              <a:latin typeface="#9Slide05 Brannboll Ny" panose="02000000000000000000" pitchFamily="2" charset="0"/>
              <a:cs typeface="Times New Roman" panose="02020603050405020304" pitchFamily="18" charset="0"/>
            </a:rPr>
            <a:t>gì</a:t>
          </a:r>
          <a:r>
            <a:rPr lang="en-US" sz="2800" b="1" i="0" baseline="0" dirty="0" smtClean="0">
              <a:latin typeface="#9Slide05 Brannboll Ny" panose="02000000000000000000" pitchFamily="2" charset="0"/>
              <a:cs typeface="Times New Roman" panose="02020603050405020304" pitchFamily="18" charset="0"/>
            </a:rPr>
            <a:t> </a:t>
          </a:r>
          <a:r>
            <a:rPr lang="en-US" sz="2800" b="1" i="0" baseline="0" dirty="0" err="1" smtClean="0">
              <a:latin typeface="#9Slide05 Brannboll Ny" panose="02000000000000000000" pitchFamily="2" charset="0"/>
              <a:cs typeface="Times New Roman" panose="02020603050405020304" pitchFamily="18" charset="0"/>
            </a:rPr>
            <a:t>về</a:t>
          </a:r>
          <a:r>
            <a:rPr lang="en-US" sz="2800" b="1" i="0" baseline="0" dirty="0" smtClean="0">
              <a:latin typeface="#9Slide05 Brannboll Ny" panose="02000000000000000000" pitchFamily="2" charset="0"/>
              <a:cs typeface="Times New Roman" panose="02020603050405020304" pitchFamily="18" charset="0"/>
            </a:rPr>
            <a:t> </a:t>
          </a:r>
          <a:r>
            <a:rPr lang="en-US" sz="2800" b="1" i="0" baseline="0" dirty="0" err="1" smtClean="0">
              <a:latin typeface="#9Slide05 Brannboll Ny" panose="02000000000000000000" pitchFamily="2" charset="0"/>
              <a:cs typeface="Times New Roman" panose="02020603050405020304" pitchFamily="18" charset="0"/>
            </a:rPr>
            <a:t>hành</a:t>
          </a:r>
          <a:r>
            <a:rPr lang="en-US" sz="2800" b="1" i="0" baseline="0" dirty="0" smtClean="0">
              <a:latin typeface="#9Slide05 Brannboll Ny" panose="02000000000000000000" pitchFamily="2" charset="0"/>
              <a:cs typeface="Times New Roman" panose="02020603050405020304" pitchFamily="18" charset="0"/>
            </a:rPr>
            <a:t> </a:t>
          </a:r>
          <a:r>
            <a:rPr lang="en-US" sz="2800" b="1" i="0" baseline="0" dirty="0" err="1" smtClean="0">
              <a:latin typeface="#9Slide05 Brannboll Ny" panose="02000000000000000000" pitchFamily="2" charset="0"/>
              <a:cs typeface="Times New Roman" panose="02020603050405020304" pitchFamily="18" charset="0"/>
            </a:rPr>
            <a:t>động</a:t>
          </a:r>
          <a:r>
            <a:rPr lang="en-US" sz="2800" b="1" i="0" baseline="0" dirty="0" smtClean="0">
              <a:latin typeface="#9Slide05 Brannboll Ny" panose="02000000000000000000" pitchFamily="2" charset="0"/>
              <a:cs typeface="Times New Roman" panose="02020603050405020304" pitchFamily="18" charset="0"/>
            </a:rPr>
            <a:t>, </a:t>
          </a:r>
          <a:r>
            <a:rPr lang="en-US" sz="2800" b="1" i="0" baseline="0" dirty="0" err="1" smtClean="0">
              <a:latin typeface="#9Slide05 Brannboll Ny" panose="02000000000000000000" pitchFamily="2" charset="0"/>
              <a:cs typeface="Times New Roman" panose="02020603050405020304" pitchFamily="18" charset="0"/>
            </a:rPr>
            <a:t>việc</a:t>
          </a:r>
          <a:r>
            <a:rPr lang="en-US" sz="2800" b="1" i="0" baseline="0" dirty="0" smtClean="0">
              <a:latin typeface="#9Slide05 Brannboll Ny" panose="02000000000000000000" pitchFamily="2" charset="0"/>
              <a:cs typeface="Times New Roman" panose="02020603050405020304" pitchFamily="18" charset="0"/>
            </a:rPr>
            <a:t> </a:t>
          </a:r>
          <a:r>
            <a:rPr lang="en-US" sz="2800" b="1" i="0" baseline="0" dirty="0" err="1" smtClean="0">
              <a:latin typeface="#9Slide05 Brannboll Ny" panose="02000000000000000000" pitchFamily="2" charset="0"/>
              <a:cs typeface="Times New Roman" panose="02020603050405020304" pitchFamily="18" charset="0"/>
            </a:rPr>
            <a:t>làm</a:t>
          </a:r>
          <a:r>
            <a:rPr lang="en-US" sz="2800" b="1" i="0" baseline="0" dirty="0" smtClean="0">
              <a:latin typeface="#9Slide05 Brannboll Ny" panose="02000000000000000000" pitchFamily="2" charset="0"/>
              <a:cs typeface="Times New Roman" panose="02020603050405020304" pitchFamily="18" charset="0"/>
            </a:rPr>
            <a:t> </a:t>
          </a:r>
          <a:r>
            <a:rPr lang="en-US" sz="2800" b="1" i="0" baseline="0" dirty="0" err="1" smtClean="0">
              <a:latin typeface="#9Slide05 Brannboll Ny" panose="02000000000000000000" pitchFamily="2" charset="0"/>
              <a:cs typeface="Times New Roman" panose="02020603050405020304" pitchFamily="18" charset="0"/>
            </a:rPr>
            <a:t>của</a:t>
          </a:r>
          <a:r>
            <a:rPr lang="en-US" sz="2800" b="1" i="0" baseline="0" dirty="0" smtClean="0">
              <a:latin typeface="#9Slide05 Brannboll Ny" panose="02000000000000000000" pitchFamily="2" charset="0"/>
              <a:cs typeface="Times New Roman" panose="02020603050405020304" pitchFamily="18" charset="0"/>
            </a:rPr>
            <a:t> </a:t>
          </a:r>
          <a:r>
            <a:rPr lang="en-US" sz="2800" b="1" i="0" baseline="0" dirty="0" err="1" smtClean="0">
              <a:latin typeface="#9Slide05 Brannboll Ny" panose="02000000000000000000" pitchFamily="2" charset="0"/>
              <a:cs typeface="Times New Roman" panose="02020603050405020304" pitchFamily="18" charset="0"/>
            </a:rPr>
            <a:t>Hải</a:t>
          </a:r>
          <a:r>
            <a:rPr lang="en-US" sz="2800" b="1" i="0" baseline="0" dirty="0" smtClean="0">
              <a:latin typeface="#9Slide05 Brannboll Ny" panose="02000000000000000000" pitchFamily="2" charset="0"/>
              <a:cs typeface="Times New Roman" panose="02020603050405020304" pitchFamily="18" charset="0"/>
            </a:rPr>
            <a:t>?</a:t>
          </a:r>
        </a:p>
        <a:p>
          <a:pPr algn="just"/>
          <a:r>
            <a:rPr kumimoji="0" lang="en-US" sz="2800" b="1" i="1" u="none" strike="noStrike" cap="none" spc="0" normalizeH="0" baseline="0" noProof="0" dirty="0" smtClean="0">
              <a:solidFill>
                <a:srgbClr val="C00000"/>
              </a:solidFill>
              <a:effectLst/>
              <a:uLnTx/>
              <a:uFillTx/>
              <a:latin typeface="Times New Roman" panose="02020603050405020304" pitchFamily="18" charset="0"/>
              <a:ea typeface="+mn-ea"/>
              <a:cs typeface="Times New Roman" panose="02020603050405020304" pitchFamily="18" charset="0"/>
            </a:rPr>
            <a:t>................................................................................................................................................................................................................</a:t>
          </a:r>
          <a:endParaRPr lang="en-US" sz="2800" i="1"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F6E9B8BA-2F37-4781-A521-61D00A840D7D}">
      <dgm:prSet phldrT="[Text]" custT="1"/>
      <dgm:spPr>
        <a:xfrm>
          <a:off x="0" y="3373537"/>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spcAft>
              <a:spcPct val="35000"/>
            </a:spcAft>
          </a:pPr>
          <a:endParaRPr lang="en-US" sz="2800" b="1" i="0" dirty="0" smtClean="0">
            <a:solidFill>
              <a:sysClr val="windowText" lastClr="000000">
                <a:hueOff val="0"/>
                <a:satOff val="0"/>
                <a:lumOff val="0"/>
                <a:alphaOff val="0"/>
              </a:sysClr>
            </a:solidFill>
            <a:effectLst/>
            <a:latin typeface="#9Slide05 Brannboll Ny" panose="02000000000000000000" pitchFamily="2" charset="0"/>
            <a:ea typeface="+mn-ea"/>
            <a:cs typeface="Arial" panose="020B0604020202020204" pitchFamily="34" charset="0"/>
          </a:endParaRPr>
        </a:p>
        <a:p>
          <a:pPr algn="just">
            <a:spcAft>
              <a:spcPct val="35000"/>
            </a:spcAft>
          </a:pPr>
          <a:endParaRPr lang="en-US" sz="2800" b="1" i="0" dirty="0" smtClean="0">
            <a:solidFill>
              <a:sysClr val="windowText" lastClr="000000">
                <a:hueOff val="0"/>
                <a:satOff val="0"/>
                <a:lumOff val="0"/>
                <a:alphaOff val="0"/>
              </a:sysClr>
            </a:solidFill>
            <a:effectLst/>
            <a:latin typeface="#9Slide05 Brannboll Ny" panose="02000000000000000000" pitchFamily="2" charset="0"/>
            <a:ea typeface="+mn-ea"/>
            <a:cs typeface="Arial" panose="020B0604020202020204" pitchFamily="34" charset="0"/>
          </a:endParaRPr>
        </a:p>
        <a:p>
          <a:pPr algn="l">
            <a:spcAft>
              <a:spcPts val="0"/>
            </a:spcAft>
          </a:pPr>
          <a:r>
            <a:rPr lang="vi-VN" sz="2800" b="1" i="0" dirty="0" smtClean="0">
              <a:latin typeface="#9Slide05 Brannboll Ny" panose="02000000000000000000" pitchFamily="2" charset="0"/>
            </a:rPr>
            <a:t>Em hiểu thế  nào là tiết kiệm?</a:t>
          </a:r>
          <a:endParaRPr lang="en-US" sz="2800" b="1" i="0" dirty="0" smtClean="0">
            <a:latin typeface="#9Slide05 Brannboll Ny" panose="02000000000000000000" pitchFamily="2" charset="0"/>
          </a:endParaRPr>
        </a:p>
        <a:p>
          <a:pPr algn="l">
            <a:spcAft>
              <a:spcPts val="0"/>
            </a:spcAft>
          </a:pPr>
          <a:r>
            <a:rPr lang="en-US" sz="2800" b="1" i="0" dirty="0" smtClean="0">
              <a:solidFill>
                <a:sysClr val="windowText" lastClr="000000">
                  <a:hueOff val="0"/>
                  <a:satOff val="0"/>
                  <a:lumOff val="0"/>
                  <a:alphaOff val="0"/>
                </a:sysClr>
              </a:solidFill>
              <a:effectLst/>
              <a:latin typeface="#9Slide05 Brannboll Ny" panose="02000000000000000000" pitchFamily="2" charset="0"/>
              <a:ea typeface="+mn-ea"/>
              <a:cs typeface="Arial" panose="020B0604020202020204" pitchFamily="34" charset="0"/>
            </a:rPr>
            <a:t>....................................................................................................................................................................................................................................</a:t>
          </a:r>
          <a:endParaRPr lang="en-US" sz="2800" i="0"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F3A9BA2F-FEFE-44E8-8A5D-A95E30E49C0C}" type="parTrans" cxnId="{2E5A5FC6-7246-4A48-9A5C-8FF4449E3CE0}">
      <dgm:prSet/>
      <dgm:spPr/>
      <dgm:t>
        <a:bodyPr/>
        <a:lstStyle/>
        <a:p>
          <a:pPr algn="just"/>
          <a:endParaRPr lang="en-US" sz="3600" i="1">
            <a:latin typeface="+mn-lt"/>
          </a:endParaRPr>
        </a:p>
      </dgm:t>
    </dgm:pt>
    <dgm:pt modelId="{8CBDE6B4-DF30-443D-9579-CCA1D8018E24}" type="sibTrans" cxnId="{2E5A5FC6-7246-4A48-9A5C-8FF4449E3CE0}">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t>
        <a:bodyPr/>
        <a:lstStyle/>
        <a:p>
          <a:endParaRPr lang="en-US"/>
        </a:p>
      </dgm:t>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3" custLinFactNeighborX="-443" custLinFactNeighborY="17167"/>
      <dgm:spPr>
        <a:prstGeom prst="roundRect">
          <a:avLst>
            <a:gd name="adj" fmla="val 10000"/>
          </a:avLst>
        </a:prstGeom>
      </dgm:spPr>
      <dgm:t>
        <a:bodyPr/>
        <a:lstStyle/>
        <a:p>
          <a:endParaRPr lang="en-US"/>
        </a:p>
      </dgm:t>
    </dgm:pt>
    <dgm:pt modelId="{2AAACA77-E4A0-4E99-9F03-72ED26BB7B73}" type="pres">
      <dgm:prSet presAssocID="{8C4E1181-A43E-4AFA-A175-608167BDD664}" presName="img" presStyleLbl="fgImgPlace1" presStyleIdx="0" presStyleCnt="3"/>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t>
        <a:bodyPr/>
        <a:lstStyle/>
        <a:p>
          <a:endParaRPr lang="en-US"/>
        </a:p>
      </dgm:t>
    </dgm:pt>
    <dgm:pt modelId="{046903CA-E59E-4D3A-B85F-2132F4D3C385}" type="pres">
      <dgm:prSet presAssocID="{8C4E1181-A43E-4AFA-A175-608167BDD664}" presName="text" presStyleLbl="node1" presStyleIdx="0" presStyleCnt="3">
        <dgm:presLayoutVars>
          <dgm:bulletEnabled val="1"/>
        </dgm:presLayoutVars>
      </dgm:prSet>
      <dgm:spPr/>
      <dgm:t>
        <a:bodyPr/>
        <a:lstStyle/>
        <a:p>
          <a:endParaRPr lang="en-US"/>
        </a:p>
      </dgm:t>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3"/>
      <dgm:spPr>
        <a:prstGeom prst="roundRect">
          <a:avLst>
            <a:gd name="adj" fmla="val 10000"/>
          </a:avLst>
        </a:prstGeom>
      </dgm:spPr>
      <dgm:t>
        <a:bodyPr/>
        <a:lstStyle/>
        <a:p>
          <a:endParaRPr lang="en-US"/>
        </a:p>
      </dgm:t>
    </dgm:pt>
    <dgm:pt modelId="{2352C030-0248-483B-94A9-26972C30B2AA}" type="pres">
      <dgm:prSet presAssocID="{36F1A9A7-0E91-4997-8451-066E68D6791C}" presName="img" presStyleLbl="fgImgPlace1" presStyleIdx="1" presStyleCnt="3"/>
      <dgm:spPr>
        <a:xfrm>
          <a:off x="153342" y="1840111"/>
          <a:ext cx="1874520"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gm:spPr>
      <dgm:t>
        <a:bodyPr/>
        <a:lstStyle/>
        <a:p>
          <a:endParaRPr lang="en-US"/>
        </a:p>
      </dgm:t>
    </dgm:pt>
    <dgm:pt modelId="{629FFE63-9943-4FDD-AEB3-15F8D3455642}" type="pres">
      <dgm:prSet presAssocID="{36F1A9A7-0E91-4997-8451-066E68D6791C}" presName="text" presStyleLbl="node1" presStyleIdx="1" presStyleCnt="3">
        <dgm:presLayoutVars>
          <dgm:bulletEnabled val="1"/>
        </dgm:presLayoutVars>
      </dgm:prSet>
      <dgm:spPr/>
      <dgm:t>
        <a:bodyPr/>
        <a:lstStyle/>
        <a:p>
          <a:endParaRPr lang="en-US"/>
        </a:p>
      </dgm:t>
    </dgm:pt>
    <dgm:pt modelId="{E767A943-8EB1-47EA-BA75-90A3BF72AA10}" type="pres">
      <dgm:prSet presAssocID="{5F4F3BF3-4C3E-43BC-8B7A-5E8EE2D360D7}" presName="spacer" presStyleCnt="0"/>
      <dgm:spPr/>
    </dgm:pt>
    <dgm:pt modelId="{E9FBCDE1-C0F8-4B00-9C6E-C1A57153DC9C}" type="pres">
      <dgm:prSet presAssocID="{F6E9B8BA-2F37-4781-A521-61D00A840D7D}" presName="comp" presStyleCnt="0"/>
      <dgm:spPr/>
    </dgm:pt>
    <dgm:pt modelId="{D857732E-E667-406B-8596-FB28DE60F3B0}" type="pres">
      <dgm:prSet presAssocID="{F6E9B8BA-2F37-4781-A521-61D00A840D7D}" presName="box" presStyleLbl="node1" presStyleIdx="2" presStyleCnt="3"/>
      <dgm:spPr>
        <a:prstGeom prst="roundRect">
          <a:avLst>
            <a:gd name="adj" fmla="val 10000"/>
          </a:avLst>
        </a:prstGeom>
      </dgm:spPr>
      <dgm:t>
        <a:bodyPr/>
        <a:lstStyle/>
        <a:p>
          <a:endParaRPr lang="en-US"/>
        </a:p>
      </dgm:t>
    </dgm:pt>
    <dgm:pt modelId="{72B5F39E-2D8B-4AE5-99A7-0B4F92796C74}" type="pres">
      <dgm:prSet presAssocID="{F6E9B8BA-2F37-4781-A521-61D00A840D7D}" presName="img" presStyleLbl="fgImgPlace1" presStyleIdx="2" presStyleCnt="3"/>
      <dgm:spPr>
        <a:xfrm>
          <a:off x="153342" y="3526879"/>
          <a:ext cx="1874520" cy="122674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dgm:spPr>
      <dgm:t>
        <a:bodyPr/>
        <a:lstStyle/>
        <a:p>
          <a:endParaRPr lang="en-US"/>
        </a:p>
      </dgm:t>
    </dgm:pt>
    <dgm:pt modelId="{8B13E293-4E29-4216-A0D2-9CCA14266B56}" type="pres">
      <dgm:prSet presAssocID="{F6E9B8BA-2F37-4781-A521-61D00A840D7D}" presName="text" presStyleLbl="node1" presStyleIdx="2" presStyleCnt="3">
        <dgm:presLayoutVars>
          <dgm:bulletEnabled val="1"/>
        </dgm:presLayoutVars>
      </dgm:prSet>
      <dgm:spPr/>
      <dgm:t>
        <a:bodyPr/>
        <a:lstStyle/>
        <a:p>
          <a:endParaRPr lang="en-US"/>
        </a:p>
      </dgm:t>
    </dgm:pt>
  </dgm:ptLst>
  <dgm:cxnLst>
    <dgm:cxn modelId="{840F8C9E-B202-4DE0-AC25-35D3A1FA52CB}" type="presOf" srcId="{36F1A9A7-0E91-4997-8451-066E68D6791C}" destId="{11925212-181A-4D0E-84EB-C4219DE1ABB7}" srcOrd="0" destOrd="0" presId="urn:microsoft.com/office/officeart/2005/8/layout/vList4#1"/>
    <dgm:cxn modelId="{FE2E7491-C478-42E8-9519-960B336B6A00}" type="presOf" srcId="{F6E9B8BA-2F37-4781-A521-61D00A840D7D}" destId="{D857732E-E667-406B-8596-FB28DE60F3B0}" srcOrd="0" destOrd="0" presId="urn:microsoft.com/office/officeart/2005/8/layout/vList4#1"/>
    <dgm:cxn modelId="{2E5A5FC6-7246-4A48-9A5C-8FF4449E3CE0}" srcId="{4D783A32-6612-4061-810D-2598FCFDE16E}" destId="{F6E9B8BA-2F37-4781-A521-61D00A840D7D}" srcOrd="2" destOrd="0" parTransId="{F3A9BA2F-FEFE-44E8-8A5D-A95E30E49C0C}" sibTransId="{8CBDE6B4-DF30-443D-9579-CCA1D8018E24}"/>
    <dgm:cxn modelId="{A08C96F6-3490-4C54-AD6E-4870C05A8173}" type="presOf" srcId="{36F1A9A7-0E91-4997-8451-066E68D6791C}" destId="{629FFE63-9943-4FDD-AEB3-15F8D3455642}" srcOrd="1" destOrd="0" presId="urn:microsoft.com/office/officeart/2005/8/layout/vList4#1"/>
    <dgm:cxn modelId="{F2240435-0880-4B34-8218-C51BE0D05A51}" type="presOf" srcId="{4D783A32-6612-4061-810D-2598FCFDE16E}" destId="{610C4521-7E21-4ABD-817D-19EC8F773957}" srcOrd="0" destOrd="0" presId="urn:microsoft.com/office/officeart/2005/8/layout/vList4#1"/>
    <dgm:cxn modelId="{C2A430EB-026A-428E-B9D3-EE570B6A1DAA}" srcId="{4D783A32-6612-4061-810D-2598FCFDE16E}" destId="{36F1A9A7-0E91-4997-8451-066E68D6791C}" srcOrd="1" destOrd="0" parTransId="{3076928A-BC39-4164-A392-EF7BB50AC8F7}" sibTransId="{5F4F3BF3-4C3E-43BC-8B7A-5E8EE2D360D7}"/>
    <dgm:cxn modelId="{C72B50B4-8323-4069-A08C-18955E7EB655}" srcId="{4D783A32-6612-4061-810D-2598FCFDE16E}" destId="{8C4E1181-A43E-4AFA-A175-608167BDD664}" srcOrd="0" destOrd="0" parTransId="{75A4A354-C2D6-42E3-A26E-179C61CD6177}" sibTransId="{89D7B0A2-E2C6-403B-88CB-63EEFC0BF3D8}"/>
    <dgm:cxn modelId="{BEE2A10E-61AB-4B91-AEC2-C9DAA1279C51}" type="presOf" srcId="{8C4E1181-A43E-4AFA-A175-608167BDD664}" destId="{DE66B4FA-8443-484B-9A9E-FA188D6B4E43}" srcOrd="0" destOrd="0" presId="urn:microsoft.com/office/officeart/2005/8/layout/vList4#1"/>
    <dgm:cxn modelId="{D7871605-17A6-4B71-848A-34522C1FCB91}" type="presOf" srcId="{8C4E1181-A43E-4AFA-A175-608167BDD664}" destId="{046903CA-E59E-4D3A-B85F-2132F4D3C385}" srcOrd="1" destOrd="0" presId="urn:microsoft.com/office/officeart/2005/8/layout/vList4#1"/>
    <dgm:cxn modelId="{F91130F8-5EBD-40D4-A801-0A8E73AFACE5}" type="presOf" srcId="{F6E9B8BA-2F37-4781-A521-61D00A840D7D}" destId="{8B13E293-4E29-4216-A0D2-9CCA14266B56}" srcOrd="1" destOrd="0" presId="urn:microsoft.com/office/officeart/2005/8/layout/vList4#1"/>
    <dgm:cxn modelId="{C70CA2CC-1A05-4FE9-8645-0FA4DC506E84}" type="presParOf" srcId="{610C4521-7E21-4ABD-817D-19EC8F773957}" destId="{1C2B9614-1D42-4E2A-92D8-94BCF9DE39E4}" srcOrd="0" destOrd="0" presId="urn:microsoft.com/office/officeart/2005/8/layout/vList4#1"/>
    <dgm:cxn modelId="{90FB009A-4358-45A9-A352-922F4383C34C}" type="presParOf" srcId="{1C2B9614-1D42-4E2A-92D8-94BCF9DE39E4}" destId="{DE66B4FA-8443-484B-9A9E-FA188D6B4E43}" srcOrd="0" destOrd="0" presId="urn:microsoft.com/office/officeart/2005/8/layout/vList4#1"/>
    <dgm:cxn modelId="{3180C938-148E-4D42-8965-740E9ADF16EE}" type="presParOf" srcId="{1C2B9614-1D42-4E2A-92D8-94BCF9DE39E4}" destId="{2AAACA77-E4A0-4E99-9F03-72ED26BB7B73}" srcOrd="1" destOrd="0" presId="urn:microsoft.com/office/officeart/2005/8/layout/vList4#1"/>
    <dgm:cxn modelId="{87C2DFD1-0701-4C72-8ECF-450288530D19}" type="presParOf" srcId="{1C2B9614-1D42-4E2A-92D8-94BCF9DE39E4}" destId="{046903CA-E59E-4D3A-B85F-2132F4D3C385}" srcOrd="2" destOrd="0" presId="urn:microsoft.com/office/officeart/2005/8/layout/vList4#1"/>
    <dgm:cxn modelId="{CBC24DB7-D6A7-40B5-A1C4-CAEB62CF7869}" type="presParOf" srcId="{610C4521-7E21-4ABD-817D-19EC8F773957}" destId="{3C4FC630-2F4B-4B45-8D35-86BFE257DB89}" srcOrd="1" destOrd="0" presId="urn:microsoft.com/office/officeart/2005/8/layout/vList4#1"/>
    <dgm:cxn modelId="{5D7EDE71-54D0-413A-9FC3-34BD4D854ABD}" type="presParOf" srcId="{610C4521-7E21-4ABD-817D-19EC8F773957}" destId="{76DA393E-3756-4D17-8778-17C0D4D792DA}" srcOrd="2" destOrd="0" presId="urn:microsoft.com/office/officeart/2005/8/layout/vList4#1"/>
    <dgm:cxn modelId="{AC321777-5079-4141-B40A-FD1CAF82CD73}" type="presParOf" srcId="{76DA393E-3756-4D17-8778-17C0D4D792DA}" destId="{11925212-181A-4D0E-84EB-C4219DE1ABB7}" srcOrd="0" destOrd="0" presId="urn:microsoft.com/office/officeart/2005/8/layout/vList4#1"/>
    <dgm:cxn modelId="{8FBABBDE-9ACB-4DDD-8F31-D97EAD7DB309}" type="presParOf" srcId="{76DA393E-3756-4D17-8778-17C0D4D792DA}" destId="{2352C030-0248-483B-94A9-26972C30B2AA}" srcOrd="1" destOrd="0" presId="urn:microsoft.com/office/officeart/2005/8/layout/vList4#1"/>
    <dgm:cxn modelId="{182220EC-E2B8-4F35-8DB9-186135D6D44E}" type="presParOf" srcId="{76DA393E-3756-4D17-8778-17C0D4D792DA}" destId="{629FFE63-9943-4FDD-AEB3-15F8D3455642}" srcOrd="2" destOrd="0" presId="urn:microsoft.com/office/officeart/2005/8/layout/vList4#1"/>
    <dgm:cxn modelId="{6BD25106-547F-405C-8DEA-5BFECCBBE545}" type="presParOf" srcId="{610C4521-7E21-4ABD-817D-19EC8F773957}" destId="{E767A943-8EB1-47EA-BA75-90A3BF72AA10}" srcOrd="3" destOrd="0" presId="urn:microsoft.com/office/officeart/2005/8/layout/vList4#1"/>
    <dgm:cxn modelId="{8518AEF3-D61A-43EF-8021-9883C7ACA6B2}" type="presParOf" srcId="{610C4521-7E21-4ABD-817D-19EC8F773957}" destId="{E9FBCDE1-C0F8-4B00-9C6E-C1A57153DC9C}" srcOrd="4" destOrd="0" presId="urn:microsoft.com/office/officeart/2005/8/layout/vList4#1"/>
    <dgm:cxn modelId="{C4A8F255-5406-4AAC-B8C9-0D80DAC4F3A9}" type="presParOf" srcId="{E9FBCDE1-C0F8-4B00-9C6E-C1A57153DC9C}" destId="{D857732E-E667-406B-8596-FB28DE60F3B0}" srcOrd="0" destOrd="0" presId="urn:microsoft.com/office/officeart/2005/8/layout/vList4#1"/>
    <dgm:cxn modelId="{F2E64FC2-3259-4328-B467-82DE668CECEE}" type="presParOf" srcId="{E9FBCDE1-C0F8-4B00-9C6E-C1A57153DC9C}" destId="{72B5F39E-2D8B-4AE5-99A7-0B4F92796C74}" srcOrd="1" destOrd="0" presId="urn:microsoft.com/office/officeart/2005/8/layout/vList4#1"/>
    <dgm:cxn modelId="{88433CB3-225F-41C3-A112-765E71C7D4AA}" type="presParOf" srcId="{E9FBCDE1-C0F8-4B00-9C6E-C1A57153DC9C}" destId="{8B13E293-4E29-4216-A0D2-9CCA14266B56}"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lnSpc>
              <a:spcPct val="90000"/>
            </a:lnSpc>
            <a:spcAft>
              <a:spcPct val="35000"/>
            </a:spcAft>
          </a:pPr>
          <a:endParaRPr kumimoji="0" lang="en-US" sz="2800" b="1" i="0" u="none" strike="noStrike" cap="none" spc="0" normalizeH="0" baseline="0" noProof="0" dirty="0"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endParaRPr>
        </a:p>
        <a:p>
          <a:pPr algn="just">
            <a:lnSpc>
              <a:spcPct val="90000"/>
            </a:lnSpc>
            <a:spcAft>
              <a:spcPct val="35000"/>
            </a:spcAft>
          </a:pPr>
          <a:r>
            <a:rPr kumimoji="0" lang="en-US" sz="2800" b="1" i="0" u="none" strike="noStrike" cap="none" spc="0" normalizeH="0" baseline="0" noProof="0" dirty="0" err="1" smtClean="0">
              <a:solidFill>
                <a:srgbClr val="FF0000"/>
              </a:solidFill>
              <a:effectLst/>
              <a:uLnTx/>
              <a:uFillTx/>
              <a:latin typeface="#9Slide05 Brannboll Ny" panose="02000000000000000000" pitchFamily="2" charset="0"/>
              <a:ea typeface="+mn-ea"/>
              <a:cs typeface="Arial" panose="020B0604020202020204" pitchFamily="34" charset="0"/>
            </a:rPr>
            <a:t>Hải</a:t>
          </a:r>
          <a:r>
            <a:rPr kumimoji="0" lang="en-US" sz="2800" b="1" i="0" u="none" strike="noStrike" cap="none" spc="0" normalizeH="0" baseline="0" noProof="0" dirty="0" smtClean="0">
              <a:solidFill>
                <a:srgbClr val="FF0000"/>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cap="none" spc="0" normalizeH="0" baseline="0" noProof="0" dirty="0" err="1" smtClean="0">
              <a:solidFill>
                <a:srgbClr val="FF0000"/>
              </a:solidFill>
              <a:effectLst/>
              <a:uLnTx/>
              <a:uFillTx/>
              <a:latin typeface="#9Slide05 Brannboll Ny" panose="02000000000000000000" pitchFamily="2" charset="0"/>
              <a:ea typeface="+mn-ea"/>
              <a:cs typeface="Arial" panose="020B0604020202020204" pitchFamily="34" charset="0"/>
            </a:rPr>
            <a:t>đã</a:t>
          </a:r>
          <a:r>
            <a:rPr kumimoji="0" lang="en-US" sz="2800" b="1" i="0" u="none" strike="noStrike" cap="none" spc="0" normalizeH="0" baseline="0" noProof="0" dirty="0" smtClean="0">
              <a:solidFill>
                <a:srgbClr val="FF0000"/>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cap="none" spc="0" normalizeH="0" baseline="0" noProof="0" dirty="0" err="1" smtClean="0">
              <a:solidFill>
                <a:srgbClr val="FF0000"/>
              </a:solidFill>
              <a:effectLst/>
              <a:uLnTx/>
              <a:uFillTx/>
              <a:latin typeface="#9Slide05 Brannboll Ny" panose="02000000000000000000" pitchFamily="2" charset="0"/>
              <a:ea typeface="+mn-ea"/>
              <a:cs typeface="Arial" panose="020B0604020202020204" pitchFamily="34" charset="0"/>
            </a:rPr>
            <a:t>có</a:t>
          </a:r>
          <a:r>
            <a:rPr kumimoji="0" lang="en-US" sz="2800" b="1" i="0" u="none" strike="noStrike" cap="none" spc="0" normalizeH="0" baseline="0" noProof="0" dirty="0" smtClean="0">
              <a:solidFill>
                <a:srgbClr val="FF0000"/>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cap="none" spc="0" normalizeH="0" baseline="0" noProof="0" dirty="0" err="1" smtClean="0">
              <a:solidFill>
                <a:srgbClr val="FF0000"/>
              </a:solidFill>
              <a:effectLst/>
              <a:uLnTx/>
              <a:uFillTx/>
              <a:latin typeface="#9Slide05 Brannboll Ny" panose="02000000000000000000" pitchFamily="2" charset="0"/>
              <a:ea typeface="+mn-ea"/>
              <a:cs typeface="Arial" panose="020B0604020202020204" pitchFamily="34" charset="0"/>
            </a:rPr>
            <a:t>việc</a:t>
          </a:r>
          <a:r>
            <a:rPr kumimoji="0" lang="en-US" sz="2800" b="1" i="0" u="none" strike="noStrike" cap="none" spc="0" normalizeH="0" baseline="0" noProof="0" dirty="0" smtClean="0">
              <a:solidFill>
                <a:srgbClr val="FF0000"/>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cap="none" spc="0" normalizeH="0" baseline="0" noProof="0" dirty="0" err="1" smtClean="0">
              <a:solidFill>
                <a:srgbClr val="FF0000"/>
              </a:solidFill>
              <a:effectLst/>
              <a:uLnTx/>
              <a:uFillTx/>
              <a:latin typeface="#9Slide05 Brannboll Ny" panose="02000000000000000000" pitchFamily="2" charset="0"/>
              <a:ea typeface="+mn-ea"/>
              <a:cs typeface="Arial" panose="020B0604020202020204" pitchFamily="34" charset="0"/>
            </a:rPr>
            <a:t>làm</a:t>
          </a:r>
          <a:r>
            <a:rPr kumimoji="0" lang="en-US" sz="2800" b="1" i="0" u="none" strike="noStrike" cap="none" spc="0" normalizeH="0" baseline="0" noProof="0" dirty="0" smtClean="0">
              <a:solidFill>
                <a:srgbClr val="FF0000"/>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cap="none" spc="0" normalizeH="0" baseline="0" noProof="0" dirty="0" err="1" smtClean="0">
              <a:solidFill>
                <a:srgbClr val="FF0000"/>
              </a:solidFill>
              <a:effectLst/>
              <a:uLnTx/>
              <a:uFillTx/>
              <a:latin typeface="#9Slide05 Brannboll Ny" panose="02000000000000000000" pitchFamily="2" charset="0"/>
              <a:ea typeface="+mn-ea"/>
              <a:cs typeface="Arial" panose="020B0604020202020204" pitchFamily="34" charset="0"/>
            </a:rPr>
            <a:t>gì</a:t>
          </a:r>
          <a:r>
            <a:rPr kumimoji="0" lang="en-US" sz="2800" b="1" i="0" u="none" strike="noStrike" cap="none" spc="0" normalizeH="0" baseline="0" noProof="0" dirty="0" smtClean="0">
              <a:solidFill>
                <a:srgbClr val="FF0000"/>
              </a:solidFill>
              <a:effectLst/>
              <a:uLnTx/>
              <a:uFillTx/>
              <a:latin typeface="#9Slide05 Brannboll Ny" panose="02000000000000000000" pitchFamily="2" charset="0"/>
              <a:ea typeface="+mn-ea"/>
              <a:cs typeface="Arial" panose="020B0604020202020204" pitchFamily="34" charset="0"/>
            </a:rPr>
            <a:t>?</a:t>
          </a:r>
          <a:endParaRPr kumimoji="0" lang="vi-VN" sz="2800" b="1" i="0" u="none" strike="noStrike" cap="none" spc="0" normalizeH="0" baseline="0" noProof="0" dirty="0" smtClean="0">
            <a:solidFill>
              <a:srgbClr val="FF0000"/>
            </a:solidFill>
            <a:effectLst/>
            <a:uLnTx/>
            <a:uFillTx/>
            <a:latin typeface="#9Slide05 Brannboll Ny" panose="02000000000000000000" pitchFamily="2" charset="0"/>
            <a:ea typeface="+mn-ea"/>
            <a:cs typeface="Arial" panose="020B0604020202020204" pitchFamily="34" charset="0"/>
          </a:endParaRPr>
        </a:p>
        <a:p>
          <a:pPr algn="l">
            <a:lnSpc>
              <a:spcPct val="100000"/>
            </a:lnSpc>
            <a:spcAft>
              <a:spcPts val="0"/>
            </a:spcAft>
          </a:pPr>
          <a:r>
            <a:rPr lang="vi-VN" sz="2800" dirty="0" smtClean="0">
              <a:latin typeface="#9Slide05 Brannboll Ny" panose="02000000000000000000" pitchFamily="2" charset="0"/>
              <a:cs typeface="Times New Roman" panose="02020603050405020304" pitchFamily="18" charset="0"/>
            </a:rPr>
            <a:t>Hải tiết kiệm tiền để mua xe đạp, nhưng khi em gái ốm, Hải dùng tiền tiết kiệm để phụ mẹ chữa bệnh cho em. </a:t>
          </a:r>
        </a:p>
        <a:p>
          <a:pPr algn="just">
            <a:lnSpc>
              <a:spcPct val="90000"/>
            </a:lnSpc>
            <a:spcAft>
              <a:spcPct val="35000"/>
            </a:spcAft>
          </a:pPr>
          <a:r>
            <a:rPr kumimoji="0" lang="en-US" sz="2800" b="1" i="1" u="none" strike="noStrike" cap="none" spc="0" normalizeH="0" baseline="0" noProof="0" dirty="0"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a:t>
          </a:r>
          <a:endParaRPr lang="en-US" sz="2800" i="1"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2800" b="1" i="0" baseline="0" dirty="0" err="1" smtClean="0">
              <a:solidFill>
                <a:srgbClr val="FF0000"/>
              </a:solidFill>
              <a:latin typeface="#9Slide05 Brannboll Ny" panose="02000000000000000000" pitchFamily="2" charset="0"/>
              <a:cs typeface="Times New Roman" panose="02020603050405020304" pitchFamily="18" charset="0"/>
            </a:rPr>
            <a:t>Em</a:t>
          </a:r>
          <a:r>
            <a:rPr lang="en-US" sz="2800" b="1" i="0" baseline="0" dirty="0" smtClean="0">
              <a:solidFill>
                <a:srgbClr val="FF0000"/>
              </a:solidFill>
              <a:latin typeface="#9Slide05 Brannboll Ny" panose="02000000000000000000" pitchFamily="2" charset="0"/>
              <a:cs typeface="Times New Roman" panose="02020603050405020304" pitchFamily="18" charset="0"/>
            </a:rPr>
            <a:t> </a:t>
          </a:r>
          <a:r>
            <a:rPr lang="en-US" sz="2800" b="1" i="0" baseline="0" dirty="0" err="1" smtClean="0">
              <a:solidFill>
                <a:srgbClr val="FF0000"/>
              </a:solidFill>
              <a:latin typeface="#9Slide05 Brannboll Ny" panose="02000000000000000000" pitchFamily="2" charset="0"/>
              <a:cs typeface="Times New Roman" panose="02020603050405020304" pitchFamily="18" charset="0"/>
            </a:rPr>
            <a:t>có</a:t>
          </a:r>
          <a:r>
            <a:rPr lang="en-US" sz="2800" b="1" i="0" baseline="0" dirty="0" smtClean="0">
              <a:solidFill>
                <a:srgbClr val="FF0000"/>
              </a:solidFill>
              <a:latin typeface="#9Slide05 Brannboll Ny" panose="02000000000000000000" pitchFamily="2" charset="0"/>
              <a:cs typeface="Times New Roman" panose="02020603050405020304" pitchFamily="18" charset="0"/>
            </a:rPr>
            <a:t> </a:t>
          </a:r>
          <a:r>
            <a:rPr lang="en-US" sz="2800" b="1" i="0" baseline="0" dirty="0" err="1" smtClean="0">
              <a:solidFill>
                <a:srgbClr val="FF0000"/>
              </a:solidFill>
              <a:latin typeface="#9Slide05 Brannboll Ny" panose="02000000000000000000" pitchFamily="2" charset="0"/>
              <a:cs typeface="Times New Roman" panose="02020603050405020304" pitchFamily="18" charset="0"/>
            </a:rPr>
            <a:t>suy</a:t>
          </a:r>
          <a:r>
            <a:rPr lang="en-US" sz="2800" b="1" i="0" baseline="0" dirty="0" smtClean="0">
              <a:solidFill>
                <a:srgbClr val="FF0000"/>
              </a:solidFill>
              <a:latin typeface="#9Slide05 Brannboll Ny" panose="02000000000000000000" pitchFamily="2" charset="0"/>
              <a:cs typeface="Times New Roman" panose="02020603050405020304" pitchFamily="18" charset="0"/>
            </a:rPr>
            <a:t> </a:t>
          </a:r>
          <a:r>
            <a:rPr lang="en-US" sz="2800" b="1" i="0" baseline="0" dirty="0" err="1" smtClean="0">
              <a:solidFill>
                <a:srgbClr val="FF0000"/>
              </a:solidFill>
              <a:latin typeface="#9Slide05 Brannboll Ny" panose="02000000000000000000" pitchFamily="2" charset="0"/>
              <a:cs typeface="Times New Roman" panose="02020603050405020304" pitchFamily="18" charset="0"/>
            </a:rPr>
            <a:t>nghĩ</a:t>
          </a:r>
          <a:r>
            <a:rPr lang="en-US" sz="2800" b="1" i="0" baseline="0" dirty="0" smtClean="0">
              <a:solidFill>
                <a:srgbClr val="FF0000"/>
              </a:solidFill>
              <a:latin typeface="#9Slide05 Brannboll Ny" panose="02000000000000000000" pitchFamily="2" charset="0"/>
              <a:cs typeface="Times New Roman" panose="02020603050405020304" pitchFamily="18" charset="0"/>
            </a:rPr>
            <a:t> </a:t>
          </a:r>
          <a:r>
            <a:rPr lang="en-US" sz="2800" b="1" i="0" baseline="0" dirty="0" err="1" smtClean="0">
              <a:solidFill>
                <a:srgbClr val="FF0000"/>
              </a:solidFill>
              <a:latin typeface="#9Slide05 Brannboll Ny" panose="02000000000000000000" pitchFamily="2" charset="0"/>
              <a:cs typeface="Times New Roman" panose="02020603050405020304" pitchFamily="18" charset="0"/>
            </a:rPr>
            <a:t>gì</a:t>
          </a:r>
          <a:r>
            <a:rPr lang="en-US" sz="2800" b="1" i="0" baseline="0" dirty="0" smtClean="0">
              <a:solidFill>
                <a:srgbClr val="FF0000"/>
              </a:solidFill>
              <a:latin typeface="#9Slide05 Brannboll Ny" panose="02000000000000000000" pitchFamily="2" charset="0"/>
              <a:cs typeface="Times New Roman" panose="02020603050405020304" pitchFamily="18" charset="0"/>
            </a:rPr>
            <a:t> </a:t>
          </a:r>
          <a:r>
            <a:rPr lang="en-US" sz="2800" b="1" i="0" baseline="0" dirty="0" err="1" smtClean="0">
              <a:solidFill>
                <a:srgbClr val="FF0000"/>
              </a:solidFill>
              <a:latin typeface="#9Slide05 Brannboll Ny" panose="02000000000000000000" pitchFamily="2" charset="0"/>
              <a:cs typeface="Times New Roman" panose="02020603050405020304" pitchFamily="18" charset="0"/>
            </a:rPr>
            <a:t>về</a:t>
          </a:r>
          <a:r>
            <a:rPr lang="en-US" sz="2800" b="1" i="0" baseline="0" dirty="0" smtClean="0">
              <a:solidFill>
                <a:srgbClr val="FF0000"/>
              </a:solidFill>
              <a:latin typeface="#9Slide05 Brannboll Ny" panose="02000000000000000000" pitchFamily="2" charset="0"/>
              <a:cs typeface="Times New Roman" panose="02020603050405020304" pitchFamily="18" charset="0"/>
            </a:rPr>
            <a:t> </a:t>
          </a:r>
          <a:r>
            <a:rPr lang="en-US" sz="2800" b="1" i="0" baseline="0" dirty="0" err="1" smtClean="0">
              <a:solidFill>
                <a:srgbClr val="FF0000"/>
              </a:solidFill>
              <a:latin typeface="#9Slide05 Brannboll Ny" panose="02000000000000000000" pitchFamily="2" charset="0"/>
              <a:cs typeface="Times New Roman" panose="02020603050405020304" pitchFamily="18" charset="0"/>
            </a:rPr>
            <a:t>hành</a:t>
          </a:r>
          <a:r>
            <a:rPr lang="en-US" sz="2800" b="1" i="0" baseline="0" dirty="0" smtClean="0">
              <a:solidFill>
                <a:srgbClr val="FF0000"/>
              </a:solidFill>
              <a:latin typeface="#9Slide05 Brannboll Ny" panose="02000000000000000000" pitchFamily="2" charset="0"/>
              <a:cs typeface="Times New Roman" panose="02020603050405020304" pitchFamily="18" charset="0"/>
            </a:rPr>
            <a:t> </a:t>
          </a:r>
          <a:r>
            <a:rPr lang="en-US" sz="2800" b="1" i="0" baseline="0" dirty="0" err="1" smtClean="0">
              <a:solidFill>
                <a:srgbClr val="FF0000"/>
              </a:solidFill>
              <a:latin typeface="#9Slide05 Brannboll Ny" panose="02000000000000000000" pitchFamily="2" charset="0"/>
              <a:cs typeface="Times New Roman" panose="02020603050405020304" pitchFamily="18" charset="0"/>
            </a:rPr>
            <a:t>động</a:t>
          </a:r>
          <a:r>
            <a:rPr lang="en-US" sz="2800" b="1" i="0" baseline="0" dirty="0" smtClean="0">
              <a:solidFill>
                <a:srgbClr val="FF0000"/>
              </a:solidFill>
              <a:latin typeface="#9Slide05 Brannboll Ny" panose="02000000000000000000" pitchFamily="2" charset="0"/>
              <a:cs typeface="Times New Roman" panose="02020603050405020304" pitchFamily="18" charset="0"/>
            </a:rPr>
            <a:t>, </a:t>
          </a:r>
          <a:r>
            <a:rPr lang="en-US" sz="2800" b="1" i="0" baseline="0" dirty="0" err="1" smtClean="0">
              <a:solidFill>
                <a:srgbClr val="FF0000"/>
              </a:solidFill>
              <a:latin typeface="#9Slide05 Brannboll Ny" panose="02000000000000000000" pitchFamily="2" charset="0"/>
              <a:cs typeface="Times New Roman" panose="02020603050405020304" pitchFamily="18" charset="0"/>
            </a:rPr>
            <a:t>việc</a:t>
          </a:r>
          <a:r>
            <a:rPr lang="en-US" sz="2800" b="1" i="0" baseline="0" dirty="0" smtClean="0">
              <a:solidFill>
                <a:srgbClr val="FF0000"/>
              </a:solidFill>
              <a:latin typeface="#9Slide05 Brannboll Ny" panose="02000000000000000000" pitchFamily="2" charset="0"/>
              <a:cs typeface="Times New Roman" panose="02020603050405020304" pitchFamily="18" charset="0"/>
            </a:rPr>
            <a:t> </a:t>
          </a:r>
          <a:r>
            <a:rPr lang="en-US" sz="2800" b="1" i="0" baseline="0" dirty="0" err="1" smtClean="0">
              <a:solidFill>
                <a:srgbClr val="FF0000"/>
              </a:solidFill>
              <a:latin typeface="#9Slide05 Brannboll Ny" panose="02000000000000000000" pitchFamily="2" charset="0"/>
              <a:cs typeface="Times New Roman" panose="02020603050405020304" pitchFamily="18" charset="0"/>
            </a:rPr>
            <a:t>làm</a:t>
          </a:r>
          <a:r>
            <a:rPr lang="en-US" sz="2800" b="1" i="0" baseline="0" dirty="0" smtClean="0">
              <a:solidFill>
                <a:srgbClr val="FF0000"/>
              </a:solidFill>
              <a:latin typeface="#9Slide05 Brannboll Ny" panose="02000000000000000000" pitchFamily="2" charset="0"/>
              <a:cs typeface="Times New Roman" panose="02020603050405020304" pitchFamily="18" charset="0"/>
            </a:rPr>
            <a:t> </a:t>
          </a:r>
          <a:r>
            <a:rPr lang="en-US" sz="2800" b="1" i="0" baseline="0" dirty="0" err="1" smtClean="0">
              <a:solidFill>
                <a:srgbClr val="FF0000"/>
              </a:solidFill>
              <a:latin typeface="#9Slide05 Brannboll Ny" panose="02000000000000000000" pitchFamily="2" charset="0"/>
              <a:cs typeface="Times New Roman" panose="02020603050405020304" pitchFamily="18" charset="0"/>
            </a:rPr>
            <a:t>của</a:t>
          </a:r>
          <a:r>
            <a:rPr lang="en-US" sz="2800" b="1" i="0" baseline="0" dirty="0" smtClean="0">
              <a:solidFill>
                <a:srgbClr val="FF0000"/>
              </a:solidFill>
              <a:latin typeface="#9Slide05 Brannboll Ny" panose="02000000000000000000" pitchFamily="2" charset="0"/>
              <a:cs typeface="Times New Roman" panose="02020603050405020304" pitchFamily="18" charset="0"/>
            </a:rPr>
            <a:t> </a:t>
          </a:r>
          <a:r>
            <a:rPr lang="en-US" sz="2800" b="1" i="0" baseline="0" dirty="0" err="1" smtClean="0">
              <a:solidFill>
                <a:srgbClr val="FF0000"/>
              </a:solidFill>
              <a:latin typeface="#9Slide05 Brannboll Ny" panose="02000000000000000000" pitchFamily="2" charset="0"/>
              <a:cs typeface="Times New Roman" panose="02020603050405020304" pitchFamily="18" charset="0"/>
            </a:rPr>
            <a:t>Hải</a:t>
          </a:r>
          <a:r>
            <a:rPr lang="en-US" sz="2800" b="1" i="0" baseline="0" dirty="0" smtClean="0">
              <a:latin typeface="#9Slide05 Brannboll Ny" panose="02000000000000000000" pitchFamily="2" charset="0"/>
              <a:cs typeface="Times New Roman" panose="02020603050405020304" pitchFamily="18" charset="0"/>
            </a:rPr>
            <a:t>?</a:t>
          </a:r>
        </a:p>
        <a:p>
          <a:pPr algn="just"/>
          <a:r>
            <a:rPr lang="de-DE" sz="2800" dirty="0" smtClean="0">
              <a:latin typeface="#9Slide05 Brannboll Ny" panose="02000000000000000000" pitchFamily="2" charset="0"/>
            </a:rPr>
            <a:t>-Hải biết sử dụng vật chất, tiền bạc hợp lí.</a:t>
          </a:r>
          <a:endParaRPr lang="en-US" sz="2800" i="1" dirty="0">
            <a:solidFill>
              <a:sysClr val="windowText" lastClr="000000">
                <a:hueOff val="0"/>
                <a:satOff val="0"/>
                <a:lumOff val="0"/>
                <a:alphaOff val="0"/>
              </a:sysClr>
            </a:solidFill>
            <a:latin typeface="#9Slide05 Brannboll Ny" panose="02000000000000000000" pitchFamily="2" charset="0"/>
            <a:ea typeface="+mn-ea"/>
            <a:cs typeface="Times New Roman" panose="02020603050405020304" pitchFamily="18" charset="0"/>
          </a:endParaRPr>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F6E9B8BA-2F37-4781-A521-61D00A840D7D}">
      <dgm:prSet phldrT="[Text]" custT="1"/>
      <dgm:spPr>
        <a:xfrm>
          <a:off x="0" y="3373537"/>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l">
            <a:spcAft>
              <a:spcPts val="0"/>
            </a:spcAft>
          </a:pPr>
          <a:r>
            <a:rPr lang="vi-VN" sz="2800" b="1" i="0" dirty="0" smtClean="0">
              <a:solidFill>
                <a:srgbClr val="FF0000"/>
              </a:solidFill>
              <a:latin typeface="#9Slide05 Brannboll Ny" panose="02000000000000000000" pitchFamily="2" charset="0"/>
            </a:rPr>
            <a:t>Em hiểu thế  nào là tiết kiệm?</a:t>
          </a:r>
        </a:p>
        <a:p>
          <a:pPr algn="l">
            <a:spcAft>
              <a:spcPts val="0"/>
            </a:spcAft>
          </a:pPr>
          <a:r>
            <a:rPr lang="de-DE" sz="2800" dirty="0" smtClean="0">
              <a:latin typeface="#9Slide05 Brannboll Ny" panose="02000000000000000000" pitchFamily="2" charset="0"/>
            </a:rPr>
            <a:t>Tiết kiệm là biết sử dung một cách hợp lí của cải, tiền bạc, thời gian, sức lực của mình và người khác.</a:t>
          </a:r>
          <a:endParaRPr lang="en-US" sz="2800" b="1" i="0" dirty="0" smtClean="0">
            <a:solidFill>
              <a:sysClr val="windowText" lastClr="000000">
                <a:hueOff val="0"/>
                <a:satOff val="0"/>
                <a:lumOff val="0"/>
                <a:alphaOff val="0"/>
              </a:sysClr>
            </a:solidFill>
            <a:effectLst/>
            <a:latin typeface="#9Slide05 Brannboll Ny" panose="02000000000000000000" pitchFamily="2" charset="0"/>
            <a:ea typeface="+mn-ea"/>
            <a:cs typeface="Arial" panose="020B0604020202020204" pitchFamily="34" charset="0"/>
          </a:endParaRPr>
        </a:p>
      </dgm:t>
    </dgm:pt>
    <dgm:pt modelId="{F3A9BA2F-FEFE-44E8-8A5D-A95E30E49C0C}" type="parTrans" cxnId="{2E5A5FC6-7246-4A48-9A5C-8FF4449E3CE0}">
      <dgm:prSet/>
      <dgm:spPr/>
      <dgm:t>
        <a:bodyPr/>
        <a:lstStyle/>
        <a:p>
          <a:pPr algn="just"/>
          <a:endParaRPr lang="en-US" sz="3600" i="1">
            <a:latin typeface="+mn-lt"/>
          </a:endParaRPr>
        </a:p>
      </dgm:t>
    </dgm:pt>
    <dgm:pt modelId="{8CBDE6B4-DF30-443D-9579-CCA1D8018E24}" type="sibTrans" cxnId="{2E5A5FC6-7246-4A48-9A5C-8FF4449E3CE0}">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t>
        <a:bodyPr/>
        <a:lstStyle/>
        <a:p>
          <a:endParaRPr lang="en-US"/>
        </a:p>
      </dgm:t>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3" custLinFactNeighborX="-443" custLinFactNeighborY="17167"/>
      <dgm:spPr/>
      <dgm:t>
        <a:bodyPr/>
        <a:lstStyle/>
        <a:p>
          <a:endParaRPr lang="en-US"/>
        </a:p>
      </dgm:t>
    </dgm:pt>
    <dgm:pt modelId="{2AAACA77-E4A0-4E99-9F03-72ED26BB7B73}" type="pres">
      <dgm:prSet presAssocID="{8C4E1181-A43E-4AFA-A175-608167BDD664}" presName="img" presStyleLbl="fgImgPlace1" presStyleIdx="0" presStyleCnt="3" custLinFactNeighborX="-2122" custLinFactNeighborY="23247"/>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t>
        <a:bodyPr/>
        <a:lstStyle/>
        <a:p>
          <a:endParaRPr lang="en-US"/>
        </a:p>
      </dgm:t>
    </dgm:pt>
    <dgm:pt modelId="{046903CA-E59E-4D3A-B85F-2132F4D3C385}" type="pres">
      <dgm:prSet presAssocID="{8C4E1181-A43E-4AFA-A175-608167BDD664}" presName="text" presStyleLbl="node1" presStyleIdx="0" presStyleCnt="3">
        <dgm:presLayoutVars>
          <dgm:bulletEnabled val="1"/>
        </dgm:presLayoutVars>
      </dgm:prSet>
      <dgm:spPr/>
      <dgm:t>
        <a:bodyPr/>
        <a:lstStyle/>
        <a:p>
          <a:endParaRPr lang="en-US"/>
        </a:p>
      </dgm:t>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3" custLinFactNeighborY="12719"/>
      <dgm:spPr/>
      <dgm:t>
        <a:bodyPr/>
        <a:lstStyle/>
        <a:p>
          <a:endParaRPr lang="en-US"/>
        </a:p>
      </dgm:t>
    </dgm:pt>
    <dgm:pt modelId="{2352C030-0248-483B-94A9-26972C30B2AA}" type="pres">
      <dgm:prSet presAssocID="{36F1A9A7-0E91-4997-8451-066E68D6791C}" presName="img" presStyleLbl="fgImgPlace1" presStyleIdx="1" presStyleCnt="3" custScaleY="119134" custLinFactNeighborX="707" custLinFactNeighborY="16993"/>
      <dgm:spPr>
        <a:xfrm>
          <a:off x="153342" y="1840111"/>
          <a:ext cx="1874520"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gm:spPr>
      <dgm:t>
        <a:bodyPr/>
        <a:lstStyle/>
        <a:p>
          <a:endParaRPr lang="en-US"/>
        </a:p>
      </dgm:t>
    </dgm:pt>
    <dgm:pt modelId="{629FFE63-9943-4FDD-AEB3-15F8D3455642}" type="pres">
      <dgm:prSet presAssocID="{36F1A9A7-0E91-4997-8451-066E68D6791C}" presName="text" presStyleLbl="node1" presStyleIdx="1" presStyleCnt="3">
        <dgm:presLayoutVars>
          <dgm:bulletEnabled val="1"/>
        </dgm:presLayoutVars>
      </dgm:prSet>
      <dgm:spPr/>
      <dgm:t>
        <a:bodyPr/>
        <a:lstStyle/>
        <a:p>
          <a:endParaRPr lang="en-US"/>
        </a:p>
      </dgm:t>
    </dgm:pt>
    <dgm:pt modelId="{E767A943-8EB1-47EA-BA75-90A3BF72AA10}" type="pres">
      <dgm:prSet presAssocID="{5F4F3BF3-4C3E-43BC-8B7A-5E8EE2D360D7}" presName="spacer" presStyleCnt="0"/>
      <dgm:spPr/>
    </dgm:pt>
    <dgm:pt modelId="{E9FBCDE1-C0F8-4B00-9C6E-C1A57153DC9C}" type="pres">
      <dgm:prSet presAssocID="{F6E9B8BA-2F37-4781-A521-61D00A840D7D}" presName="comp" presStyleCnt="0"/>
      <dgm:spPr/>
    </dgm:pt>
    <dgm:pt modelId="{D857732E-E667-406B-8596-FB28DE60F3B0}" type="pres">
      <dgm:prSet presAssocID="{F6E9B8BA-2F37-4781-A521-61D00A840D7D}" presName="box" presStyleLbl="node1" presStyleIdx="2" presStyleCnt="3"/>
      <dgm:spPr/>
      <dgm:t>
        <a:bodyPr/>
        <a:lstStyle/>
        <a:p>
          <a:endParaRPr lang="en-US"/>
        </a:p>
      </dgm:t>
    </dgm:pt>
    <dgm:pt modelId="{72B5F39E-2D8B-4AE5-99A7-0B4F92796C74}" type="pres">
      <dgm:prSet presAssocID="{F6E9B8BA-2F37-4781-A521-61D00A840D7D}" presName="img" presStyleLbl="fgImgPlace1" presStyleIdx="2" presStyleCnt="3"/>
      <dgm:spPr>
        <a:xfrm>
          <a:off x="153342" y="3526879"/>
          <a:ext cx="1874520" cy="122674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dgm:spPr>
      <dgm:t>
        <a:bodyPr/>
        <a:lstStyle/>
        <a:p>
          <a:endParaRPr lang="en-US"/>
        </a:p>
      </dgm:t>
    </dgm:pt>
    <dgm:pt modelId="{8B13E293-4E29-4216-A0D2-9CCA14266B56}" type="pres">
      <dgm:prSet presAssocID="{F6E9B8BA-2F37-4781-A521-61D00A840D7D}" presName="text" presStyleLbl="node1" presStyleIdx="2" presStyleCnt="3">
        <dgm:presLayoutVars>
          <dgm:bulletEnabled val="1"/>
        </dgm:presLayoutVars>
      </dgm:prSet>
      <dgm:spPr/>
      <dgm:t>
        <a:bodyPr/>
        <a:lstStyle/>
        <a:p>
          <a:endParaRPr lang="en-US"/>
        </a:p>
      </dgm:t>
    </dgm:pt>
  </dgm:ptLst>
  <dgm:cxnLst>
    <dgm:cxn modelId="{2E5A5FC6-7246-4A48-9A5C-8FF4449E3CE0}" srcId="{4D783A32-6612-4061-810D-2598FCFDE16E}" destId="{F6E9B8BA-2F37-4781-A521-61D00A840D7D}" srcOrd="2" destOrd="0" parTransId="{F3A9BA2F-FEFE-44E8-8A5D-A95E30E49C0C}" sibTransId="{8CBDE6B4-DF30-443D-9579-CCA1D8018E24}"/>
    <dgm:cxn modelId="{2E4E2917-F385-4A0A-8D97-0A87242DE059}" type="presOf" srcId="{8C4E1181-A43E-4AFA-A175-608167BDD664}" destId="{046903CA-E59E-4D3A-B85F-2132F4D3C385}" srcOrd="1" destOrd="0" presId="urn:microsoft.com/office/officeart/2005/8/layout/vList4#1"/>
    <dgm:cxn modelId="{50BB50C5-028C-4959-8AA1-6ED092E2BBAF}" type="presOf" srcId="{F6E9B8BA-2F37-4781-A521-61D00A840D7D}" destId="{8B13E293-4E29-4216-A0D2-9CCA14266B56}" srcOrd="1" destOrd="0" presId="urn:microsoft.com/office/officeart/2005/8/layout/vList4#1"/>
    <dgm:cxn modelId="{C2A430EB-026A-428E-B9D3-EE570B6A1DAA}" srcId="{4D783A32-6612-4061-810D-2598FCFDE16E}" destId="{36F1A9A7-0E91-4997-8451-066E68D6791C}" srcOrd="1" destOrd="0" parTransId="{3076928A-BC39-4164-A392-EF7BB50AC8F7}" sibTransId="{5F4F3BF3-4C3E-43BC-8B7A-5E8EE2D360D7}"/>
    <dgm:cxn modelId="{BCE51834-453C-415D-A95B-03FF2B4DF33D}" type="presOf" srcId="{F6E9B8BA-2F37-4781-A521-61D00A840D7D}" destId="{D857732E-E667-406B-8596-FB28DE60F3B0}" srcOrd="0"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E3FAFAAF-CD96-4F6B-A65A-EC1F3F5C6F98}" type="presOf" srcId="{36F1A9A7-0E91-4997-8451-066E68D6791C}" destId="{11925212-181A-4D0E-84EB-C4219DE1ABB7}" srcOrd="0" destOrd="0" presId="urn:microsoft.com/office/officeart/2005/8/layout/vList4#1"/>
    <dgm:cxn modelId="{0F5DFCC4-37B4-4218-94B9-C1A826E06F92}" type="presOf" srcId="{4D783A32-6612-4061-810D-2598FCFDE16E}" destId="{610C4521-7E21-4ABD-817D-19EC8F773957}" srcOrd="0" destOrd="0" presId="urn:microsoft.com/office/officeart/2005/8/layout/vList4#1"/>
    <dgm:cxn modelId="{81BE22F3-AAE5-47EE-97E1-26383E038450}" type="presOf" srcId="{8C4E1181-A43E-4AFA-A175-608167BDD664}" destId="{DE66B4FA-8443-484B-9A9E-FA188D6B4E43}" srcOrd="0" destOrd="0" presId="urn:microsoft.com/office/officeart/2005/8/layout/vList4#1"/>
    <dgm:cxn modelId="{BFA1E358-AFBE-453C-A1E8-0574594E82B9}" type="presOf" srcId="{36F1A9A7-0E91-4997-8451-066E68D6791C}" destId="{629FFE63-9943-4FDD-AEB3-15F8D3455642}" srcOrd="1" destOrd="0" presId="urn:microsoft.com/office/officeart/2005/8/layout/vList4#1"/>
    <dgm:cxn modelId="{39A75828-312D-47C0-98CF-2C2CDFC40650}" type="presParOf" srcId="{610C4521-7E21-4ABD-817D-19EC8F773957}" destId="{1C2B9614-1D42-4E2A-92D8-94BCF9DE39E4}" srcOrd="0" destOrd="0" presId="urn:microsoft.com/office/officeart/2005/8/layout/vList4#1"/>
    <dgm:cxn modelId="{7F8D2103-1E25-49A9-9FEF-5C9E5F686F9E}" type="presParOf" srcId="{1C2B9614-1D42-4E2A-92D8-94BCF9DE39E4}" destId="{DE66B4FA-8443-484B-9A9E-FA188D6B4E43}" srcOrd="0" destOrd="0" presId="urn:microsoft.com/office/officeart/2005/8/layout/vList4#1"/>
    <dgm:cxn modelId="{61CFB993-17CF-4DAB-99AF-4B3464688C36}" type="presParOf" srcId="{1C2B9614-1D42-4E2A-92D8-94BCF9DE39E4}" destId="{2AAACA77-E4A0-4E99-9F03-72ED26BB7B73}" srcOrd="1" destOrd="0" presId="urn:microsoft.com/office/officeart/2005/8/layout/vList4#1"/>
    <dgm:cxn modelId="{9DB60964-62ED-4455-8810-6A493DF0F8D8}" type="presParOf" srcId="{1C2B9614-1D42-4E2A-92D8-94BCF9DE39E4}" destId="{046903CA-E59E-4D3A-B85F-2132F4D3C385}" srcOrd="2" destOrd="0" presId="urn:microsoft.com/office/officeart/2005/8/layout/vList4#1"/>
    <dgm:cxn modelId="{497840CB-AD3A-453B-BCF9-B5C3688E6C9E}" type="presParOf" srcId="{610C4521-7E21-4ABD-817D-19EC8F773957}" destId="{3C4FC630-2F4B-4B45-8D35-86BFE257DB89}" srcOrd="1" destOrd="0" presId="urn:microsoft.com/office/officeart/2005/8/layout/vList4#1"/>
    <dgm:cxn modelId="{629DB487-A85C-451E-B6E5-392559690C3D}" type="presParOf" srcId="{610C4521-7E21-4ABD-817D-19EC8F773957}" destId="{76DA393E-3756-4D17-8778-17C0D4D792DA}" srcOrd="2" destOrd="0" presId="urn:microsoft.com/office/officeart/2005/8/layout/vList4#1"/>
    <dgm:cxn modelId="{6827ABDE-F97D-41A2-9E7F-4750ABB527FE}" type="presParOf" srcId="{76DA393E-3756-4D17-8778-17C0D4D792DA}" destId="{11925212-181A-4D0E-84EB-C4219DE1ABB7}" srcOrd="0" destOrd="0" presId="urn:microsoft.com/office/officeart/2005/8/layout/vList4#1"/>
    <dgm:cxn modelId="{CDC5CECB-4EDE-4EEC-A440-942FA4D5AB3F}" type="presParOf" srcId="{76DA393E-3756-4D17-8778-17C0D4D792DA}" destId="{2352C030-0248-483B-94A9-26972C30B2AA}" srcOrd="1" destOrd="0" presId="urn:microsoft.com/office/officeart/2005/8/layout/vList4#1"/>
    <dgm:cxn modelId="{ADE2EC3F-77E6-47E1-AAD4-5147393BBCF3}" type="presParOf" srcId="{76DA393E-3756-4D17-8778-17C0D4D792DA}" destId="{629FFE63-9943-4FDD-AEB3-15F8D3455642}" srcOrd="2" destOrd="0" presId="urn:microsoft.com/office/officeart/2005/8/layout/vList4#1"/>
    <dgm:cxn modelId="{186C0ABE-B39B-4916-BC4B-A0578168E4D5}" type="presParOf" srcId="{610C4521-7E21-4ABD-817D-19EC8F773957}" destId="{E767A943-8EB1-47EA-BA75-90A3BF72AA10}" srcOrd="3" destOrd="0" presId="urn:microsoft.com/office/officeart/2005/8/layout/vList4#1"/>
    <dgm:cxn modelId="{5AE53D5C-AC05-4815-92AB-3FA661ACCF21}" type="presParOf" srcId="{610C4521-7E21-4ABD-817D-19EC8F773957}" destId="{E9FBCDE1-C0F8-4B00-9C6E-C1A57153DC9C}" srcOrd="4" destOrd="0" presId="urn:microsoft.com/office/officeart/2005/8/layout/vList4#1"/>
    <dgm:cxn modelId="{F5097334-6369-406D-9CCA-CE91E230604F}" type="presParOf" srcId="{E9FBCDE1-C0F8-4B00-9C6E-C1A57153DC9C}" destId="{D857732E-E667-406B-8596-FB28DE60F3B0}" srcOrd="0" destOrd="0" presId="urn:microsoft.com/office/officeart/2005/8/layout/vList4#1"/>
    <dgm:cxn modelId="{69538AA3-7BAF-4B0A-A7A0-82220BEC7A35}" type="presParOf" srcId="{E9FBCDE1-C0F8-4B00-9C6E-C1A57153DC9C}" destId="{72B5F39E-2D8B-4AE5-99A7-0B4F92796C74}" srcOrd="1" destOrd="0" presId="urn:microsoft.com/office/officeart/2005/8/layout/vList4#1"/>
    <dgm:cxn modelId="{A358A9E3-E9DF-4026-8693-3F5EB52ABBFC}" type="presParOf" srcId="{E9FBCDE1-C0F8-4B00-9C6E-C1A57153DC9C}" destId="{8B13E293-4E29-4216-A0D2-9CCA14266B56}"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263243"/>
          <a:ext cx="10418983"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endParaRPr kumimoji="0" lang="en-US" sz="2800" b="1" i="0" u="none" strike="noStrike" kern="1200" cap="none" spc="0" normalizeH="0" baseline="0" noProof="0" dirty="0"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endParaRPr>
        </a:p>
        <a:p>
          <a:pPr lvl="0" algn="just" defTabSz="1244600">
            <a:lnSpc>
              <a:spcPct val="90000"/>
            </a:lnSpc>
            <a:spcBef>
              <a:spcPct val="0"/>
            </a:spcBef>
            <a:spcAft>
              <a:spcPct val="35000"/>
            </a:spcAft>
          </a:pPr>
          <a:r>
            <a:rPr kumimoji="0" lang="en-US" sz="2800" b="1" i="0" u="none" strike="noStrike" kern="1200" cap="none" spc="0" normalizeH="0" baseline="0" noProof="0" dirty="0" err="1"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Hải</a:t>
          </a:r>
          <a:r>
            <a:rPr kumimoji="0" lang="en-US" sz="2800" b="1" i="0" u="none" strike="noStrike" kern="1200" cap="none" spc="0" normalizeH="0" baseline="0" noProof="0" dirty="0"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kern="1200" cap="none" spc="0" normalizeH="0" baseline="0" noProof="0" dirty="0" err="1"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đã</a:t>
          </a:r>
          <a:r>
            <a:rPr kumimoji="0" lang="en-US" sz="2800" b="1" i="0" u="none" strike="noStrike" kern="1200" cap="none" spc="0" normalizeH="0" baseline="0" noProof="0" dirty="0"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kern="1200" cap="none" spc="0" normalizeH="0" baseline="0" noProof="0" dirty="0" err="1"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có</a:t>
          </a:r>
          <a:r>
            <a:rPr kumimoji="0" lang="en-US" sz="2800" b="1" i="0" u="none" strike="noStrike" kern="1200" cap="none" spc="0" normalizeH="0" baseline="0" noProof="0" dirty="0"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kern="1200" cap="none" spc="0" normalizeH="0" baseline="0" noProof="0" dirty="0" err="1"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việc</a:t>
          </a:r>
          <a:r>
            <a:rPr kumimoji="0" lang="en-US" sz="2800" b="1" i="0" u="none" strike="noStrike" kern="1200" cap="none" spc="0" normalizeH="0" baseline="0" noProof="0" dirty="0"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kern="1200" cap="none" spc="0" normalizeH="0" baseline="0" noProof="0" dirty="0" err="1"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làm</a:t>
          </a:r>
          <a:r>
            <a:rPr kumimoji="0" lang="en-US" sz="2800" b="1" i="0" u="none" strike="noStrike" kern="1200" cap="none" spc="0" normalizeH="0" baseline="0" noProof="0" dirty="0"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kern="1200" cap="none" spc="0" normalizeH="0" baseline="0" noProof="0" dirty="0" err="1"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gì</a:t>
          </a:r>
          <a:r>
            <a:rPr kumimoji="0" lang="en-US" sz="2800" b="1" i="0" u="none" strike="noStrike" kern="1200" cap="none" spc="0" normalizeH="0" baseline="0" noProof="0" dirty="0"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a:t>
          </a:r>
        </a:p>
        <a:p>
          <a:pPr lvl="0" algn="just" defTabSz="1244600">
            <a:lnSpc>
              <a:spcPct val="90000"/>
            </a:lnSpc>
            <a:spcBef>
              <a:spcPct val="0"/>
            </a:spcBef>
            <a:spcAft>
              <a:spcPct val="35000"/>
            </a:spcAft>
          </a:pPr>
          <a:r>
            <a:rPr kumimoji="0" lang="en-US" sz="2800" b="1" i="1" u="none" strike="noStrike" kern="1200" cap="none" spc="0" normalizeH="0" baseline="0" noProof="0" dirty="0"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a:t>
          </a:r>
          <a:endParaRPr lang="en-US" sz="2800" i="1"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2237139" y="263243"/>
        <a:ext cx="8181843" cy="1533425"/>
      </dsp:txXfrm>
    </dsp:sp>
    <dsp:sp modelId="{2AAACA77-E4A0-4E99-9F03-72ED26BB7B73}">
      <dsp:nvSpPr>
        <dsp:cNvPr id="0" name=""/>
        <dsp:cNvSpPr/>
      </dsp:nvSpPr>
      <dsp:spPr>
        <a:xfrm>
          <a:off x="153342" y="153342"/>
          <a:ext cx="2083796"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11925212-181A-4D0E-84EB-C4219DE1ABB7}">
      <dsp:nvSpPr>
        <dsp:cNvPr id="0" name=""/>
        <dsp:cNvSpPr/>
      </dsp:nvSpPr>
      <dsp:spPr>
        <a:xfrm>
          <a:off x="0" y="1686768"/>
          <a:ext cx="10418983"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kumimoji="0" lang="en-US" sz="2800" b="1" i="1" u="none" strike="noStrike" kern="1200" cap="none" spc="0" normalizeH="0" baseline="0" noProof="0" dirty="0" smtClean="0">
              <a:solidFill>
                <a:srgbClr val="C00000"/>
              </a:solidFill>
              <a:effectLst/>
              <a:uLnTx/>
              <a:uFillTx/>
              <a:latin typeface="#9Slide05 Brannboll Ny" panose="02000000000000000000" pitchFamily="2" charset="0"/>
              <a:ea typeface="+mn-ea"/>
              <a:cs typeface="Arial" panose="020B0604020202020204" pitchFamily="34" charset="0"/>
            </a:rPr>
            <a:t> </a:t>
          </a:r>
          <a:r>
            <a:rPr lang="en-US" sz="2800" b="1" i="0" kern="1200" baseline="0" dirty="0" err="1" smtClean="0">
              <a:latin typeface="#9Slide05 Brannboll Ny" panose="02000000000000000000" pitchFamily="2" charset="0"/>
              <a:cs typeface="Times New Roman" panose="02020603050405020304" pitchFamily="18" charset="0"/>
            </a:rPr>
            <a:t>Em</a:t>
          </a:r>
          <a:r>
            <a:rPr lang="en-US" sz="2800" b="1" i="0" kern="1200" baseline="0" dirty="0" smtClean="0">
              <a:latin typeface="#9Slide05 Brannboll Ny" panose="02000000000000000000" pitchFamily="2" charset="0"/>
              <a:cs typeface="Times New Roman" panose="02020603050405020304" pitchFamily="18" charset="0"/>
            </a:rPr>
            <a:t> </a:t>
          </a:r>
          <a:r>
            <a:rPr lang="en-US" sz="2800" b="1" i="0" kern="1200" baseline="0" dirty="0" err="1" smtClean="0">
              <a:latin typeface="#9Slide05 Brannboll Ny" panose="02000000000000000000" pitchFamily="2" charset="0"/>
              <a:cs typeface="Times New Roman" panose="02020603050405020304" pitchFamily="18" charset="0"/>
            </a:rPr>
            <a:t>có</a:t>
          </a:r>
          <a:r>
            <a:rPr lang="en-US" sz="2800" b="1" i="0" kern="1200" baseline="0" dirty="0" smtClean="0">
              <a:latin typeface="#9Slide05 Brannboll Ny" panose="02000000000000000000" pitchFamily="2" charset="0"/>
              <a:cs typeface="Times New Roman" panose="02020603050405020304" pitchFamily="18" charset="0"/>
            </a:rPr>
            <a:t> </a:t>
          </a:r>
          <a:r>
            <a:rPr lang="en-US" sz="2800" b="1" i="0" kern="1200" baseline="0" dirty="0" err="1" smtClean="0">
              <a:latin typeface="#9Slide05 Brannboll Ny" panose="02000000000000000000" pitchFamily="2" charset="0"/>
              <a:cs typeface="Times New Roman" panose="02020603050405020304" pitchFamily="18" charset="0"/>
            </a:rPr>
            <a:t>suy</a:t>
          </a:r>
          <a:r>
            <a:rPr lang="en-US" sz="2800" b="1" i="0" kern="1200" baseline="0" dirty="0" smtClean="0">
              <a:latin typeface="#9Slide05 Brannboll Ny" panose="02000000000000000000" pitchFamily="2" charset="0"/>
              <a:cs typeface="Times New Roman" panose="02020603050405020304" pitchFamily="18" charset="0"/>
            </a:rPr>
            <a:t> </a:t>
          </a:r>
          <a:r>
            <a:rPr lang="en-US" sz="2800" b="1" i="0" kern="1200" baseline="0" dirty="0" err="1" smtClean="0">
              <a:latin typeface="#9Slide05 Brannboll Ny" panose="02000000000000000000" pitchFamily="2" charset="0"/>
              <a:cs typeface="Times New Roman" panose="02020603050405020304" pitchFamily="18" charset="0"/>
            </a:rPr>
            <a:t>nghĩ</a:t>
          </a:r>
          <a:r>
            <a:rPr lang="en-US" sz="2800" b="1" i="0" kern="1200" baseline="0" dirty="0" smtClean="0">
              <a:latin typeface="#9Slide05 Brannboll Ny" panose="02000000000000000000" pitchFamily="2" charset="0"/>
              <a:cs typeface="Times New Roman" panose="02020603050405020304" pitchFamily="18" charset="0"/>
            </a:rPr>
            <a:t> </a:t>
          </a:r>
          <a:r>
            <a:rPr lang="en-US" sz="2800" b="1" i="0" kern="1200" baseline="0" dirty="0" err="1" smtClean="0">
              <a:latin typeface="#9Slide05 Brannboll Ny" panose="02000000000000000000" pitchFamily="2" charset="0"/>
              <a:cs typeface="Times New Roman" panose="02020603050405020304" pitchFamily="18" charset="0"/>
            </a:rPr>
            <a:t>gì</a:t>
          </a:r>
          <a:r>
            <a:rPr lang="en-US" sz="2800" b="1" i="0" kern="1200" baseline="0" dirty="0" smtClean="0">
              <a:latin typeface="#9Slide05 Brannboll Ny" panose="02000000000000000000" pitchFamily="2" charset="0"/>
              <a:cs typeface="Times New Roman" panose="02020603050405020304" pitchFamily="18" charset="0"/>
            </a:rPr>
            <a:t> </a:t>
          </a:r>
          <a:r>
            <a:rPr lang="en-US" sz="2800" b="1" i="0" kern="1200" baseline="0" dirty="0" err="1" smtClean="0">
              <a:latin typeface="#9Slide05 Brannboll Ny" panose="02000000000000000000" pitchFamily="2" charset="0"/>
              <a:cs typeface="Times New Roman" panose="02020603050405020304" pitchFamily="18" charset="0"/>
            </a:rPr>
            <a:t>về</a:t>
          </a:r>
          <a:r>
            <a:rPr lang="en-US" sz="2800" b="1" i="0" kern="1200" baseline="0" dirty="0" smtClean="0">
              <a:latin typeface="#9Slide05 Brannboll Ny" panose="02000000000000000000" pitchFamily="2" charset="0"/>
              <a:cs typeface="Times New Roman" panose="02020603050405020304" pitchFamily="18" charset="0"/>
            </a:rPr>
            <a:t> </a:t>
          </a:r>
          <a:r>
            <a:rPr lang="en-US" sz="2800" b="1" i="0" kern="1200" baseline="0" dirty="0" err="1" smtClean="0">
              <a:latin typeface="#9Slide05 Brannboll Ny" panose="02000000000000000000" pitchFamily="2" charset="0"/>
              <a:cs typeface="Times New Roman" panose="02020603050405020304" pitchFamily="18" charset="0"/>
            </a:rPr>
            <a:t>hành</a:t>
          </a:r>
          <a:r>
            <a:rPr lang="en-US" sz="2800" b="1" i="0" kern="1200" baseline="0" dirty="0" smtClean="0">
              <a:latin typeface="#9Slide05 Brannboll Ny" panose="02000000000000000000" pitchFamily="2" charset="0"/>
              <a:cs typeface="Times New Roman" panose="02020603050405020304" pitchFamily="18" charset="0"/>
            </a:rPr>
            <a:t> </a:t>
          </a:r>
          <a:r>
            <a:rPr lang="en-US" sz="2800" b="1" i="0" kern="1200" baseline="0" dirty="0" err="1" smtClean="0">
              <a:latin typeface="#9Slide05 Brannboll Ny" panose="02000000000000000000" pitchFamily="2" charset="0"/>
              <a:cs typeface="Times New Roman" panose="02020603050405020304" pitchFamily="18" charset="0"/>
            </a:rPr>
            <a:t>động</a:t>
          </a:r>
          <a:r>
            <a:rPr lang="en-US" sz="2800" b="1" i="0" kern="1200" baseline="0" dirty="0" smtClean="0">
              <a:latin typeface="#9Slide05 Brannboll Ny" panose="02000000000000000000" pitchFamily="2" charset="0"/>
              <a:cs typeface="Times New Roman" panose="02020603050405020304" pitchFamily="18" charset="0"/>
            </a:rPr>
            <a:t>, </a:t>
          </a:r>
          <a:r>
            <a:rPr lang="en-US" sz="2800" b="1" i="0" kern="1200" baseline="0" dirty="0" err="1" smtClean="0">
              <a:latin typeface="#9Slide05 Brannboll Ny" panose="02000000000000000000" pitchFamily="2" charset="0"/>
              <a:cs typeface="Times New Roman" panose="02020603050405020304" pitchFamily="18" charset="0"/>
            </a:rPr>
            <a:t>việc</a:t>
          </a:r>
          <a:r>
            <a:rPr lang="en-US" sz="2800" b="1" i="0" kern="1200" baseline="0" dirty="0" smtClean="0">
              <a:latin typeface="#9Slide05 Brannboll Ny" panose="02000000000000000000" pitchFamily="2" charset="0"/>
              <a:cs typeface="Times New Roman" panose="02020603050405020304" pitchFamily="18" charset="0"/>
            </a:rPr>
            <a:t> </a:t>
          </a:r>
          <a:r>
            <a:rPr lang="en-US" sz="2800" b="1" i="0" kern="1200" baseline="0" dirty="0" err="1" smtClean="0">
              <a:latin typeface="#9Slide05 Brannboll Ny" panose="02000000000000000000" pitchFamily="2" charset="0"/>
              <a:cs typeface="Times New Roman" panose="02020603050405020304" pitchFamily="18" charset="0"/>
            </a:rPr>
            <a:t>làm</a:t>
          </a:r>
          <a:r>
            <a:rPr lang="en-US" sz="2800" b="1" i="0" kern="1200" baseline="0" dirty="0" smtClean="0">
              <a:latin typeface="#9Slide05 Brannboll Ny" panose="02000000000000000000" pitchFamily="2" charset="0"/>
              <a:cs typeface="Times New Roman" panose="02020603050405020304" pitchFamily="18" charset="0"/>
            </a:rPr>
            <a:t> </a:t>
          </a:r>
          <a:r>
            <a:rPr lang="en-US" sz="2800" b="1" i="0" kern="1200" baseline="0" dirty="0" err="1" smtClean="0">
              <a:latin typeface="#9Slide05 Brannboll Ny" panose="02000000000000000000" pitchFamily="2" charset="0"/>
              <a:cs typeface="Times New Roman" panose="02020603050405020304" pitchFamily="18" charset="0"/>
            </a:rPr>
            <a:t>của</a:t>
          </a:r>
          <a:r>
            <a:rPr lang="en-US" sz="2800" b="1" i="0" kern="1200" baseline="0" dirty="0" smtClean="0">
              <a:latin typeface="#9Slide05 Brannboll Ny" panose="02000000000000000000" pitchFamily="2" charset="0"/>
              <a:cs typeface="Times New Roman" panose="02020603050405020304" pitchFamily="18" charset="0"/>
            </a:rPr>
            <a:t> </a:t>
          </a:r>
          <a:r>
            <a:rPr lang="en-US" sz="2800" b="1" i="0" kern="1200" baseline="0" dirty="0" err="1" smtClean="0">
              <a:latin typeface="#9Slide05 Brannboll Ny" panose="02000000000000000000" pitchFamily="2" charset="0"/>
              <a:cs typeface="Times New Roman" panose="02020603050405020304" pitchFamily="18" charset="0"/>
            </a:rPr>
            <a:t>Hải</a:t>
          </a:r>
          <a:r>
            <a:rPr lang="en-US" sz="2800" b="1" i="0" kern="1200" baseline="0" dirty="0" smtClean="0">
              <a:latin typeface="#9Slide05 Brannboll Ny" panose="02000000000000000000" pitchFamily="2" charset="0"/>
              <a:cs typeface="Times New Roman" panose="02020603050405020304" pitchFamily="18" charset="0"/>
            </a:rPr>
            <a:t>?</a:t>
          </a:r>
        </a:p>
        <a:p>
          <a:pPr lvl="0" algn="just" defTabSz="1244600">
            <a:lnSpc>
              <a:spcPct val="90000"/>
            </a:lnSpc>
            <a:spcBef>
              <a:spcPct val="0"/>
            </a:spcBef>
            <a:spcAft>
              <a:spcPct val="35000"/>
            </a:spcAft>
          </a:pPr>
          <a:r>
            <a:rPr kumimoji="0" lang="en-US" sz="2800" b="1" i="1" u="none" strike="noStrike" kern="1200" cap="none" spc="0" normalizeH="0" baseline="0" noProof="0" dirty="0" smtClean="0">
              <a:solidFill>
                <a:srgbClr val="C00000"/>
              </a:solidFill>
              <a:effectLst/>
              <a:uLnTx/>
              <a:uFillTx/>
              <a:latin typeface="Times New Roman" panose="02020603050405020304" pitchFamily="18" charset="0"/>
              <a:ea typeface="+mn-ea"/>
              <a:cs typeface="Times New Roman" panose="02020603050405020304" pitchFamily="18" charset="0"/>
            </a:rPr>
            <a:t>................................................................................................................................................................................................................</a:t>
          </a:r>
          <a:endParaRPr lang="en-US" sz="2800" i="1"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2237139" y="1686768"/>
        <a:ext cx="8181843" cy="1533425"/>
      </dsp:txXfrm>
    </dsp:sp>
    <dsp:sp modelId="{2352C030-0248-483B-94A9-26972C30B2AA}">
      <dsp:nvSpPr>
        <dsp:cNvPr id="0" name=""/>
        <dsp:cNvSpPr/>
      </dsp:nvSpPr>
      <dsp:spPr>
        <a:xfrm>
          <a:off x="153342" y="1840111"/>
          <a:ext cx="2083796"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D857732E-E667-406B-8596-FB28DE60F3B0}">
      <dsp:nvSpPr>
        <dsp:cNvPr id="0" name=""/>
        <dsp:cNvSpPr/>
      </dsp:nvSpPr>
      <dsp:spPr>
        <a:xfrm>
          <a:off x="0" y="3373537"/>
          <a:ext cx="10418983"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endParaRPr lang="en-US" sz="2800" b="1" i="0" kern="1200" dirty="0" smtClean="0">
            <a:solidFill>
              <a:sysClr val="windowText" lastClr="000000">
                <a:hueOff val="0"/>
                <a:satOff val="0"/>
                <a:lumOff val="0"/>
                <a:alphaOff val="0"/>
              </a:sysClr>
            </a:solidFill>
            <a:effectLst/>
            <a:latin typeface="#9Slide05 Brannboll Ny" panose="02000000000000000000" pitchFamily="2" charset="0"/>
            <a:ea typeface="+mn-ea"/>
            <a:cs typeface="Arial" panose="020B0604020202020204" pitchFamily="34" charset="0"/>
          </a:endParaRPr>
        </a:p>
        <a:p>
          <a:pPr lvl="0" algn="just" defTabSz="1244600">
            <a:lnSpc>
              <a:spcPct val="90000"/>
            </a:lnSpc>
            <a:spcBef>
              <a:spcPct val="0"/>
            </a:spcBef>
            <a:spcAft>
              <a:spcPct val="35000"/>
            </a:spcAft>
          </a:pPr>
          <a:endParaRPr lang="en-US" sz="2800" b="1" i="0" kern="1200" dirty="0" smtClean="0">
            <a:solidFill>
              <a:sysClr val="windowText" lastClr="000000">
                <a:hueOff val="0"/>
                <a:satOff val="0"/>
                <a:lumOff val="0"/>
                <a:alphaOff val="0"/>
              </a:sysClr>
            </a:solidFill>
            <a:effectLst/>
            <a:latin typeface="#9Slide05 Brannboll Ny" panose="02000000000000000000" pitchFamily="2" charset="0"/>
            <a:ea typeface="+mn-ea"/>
            <a:cs typeface="Arial" panose="020B0604020202020204" pitchFamily="34" charset="0"/>
          </a:endParaRPr>
        </a:p>
        <a:p>
          <a:pPr lvl="0" algn="l" defTabSz="1244600">
            <a:lnSpc>
              <a:spcPct val="90000"/>
            </a:lnSpc>
            <a:spcBef>
              <a:spcPct val="0"/>
            </a:spcBef>
            <a:spcAft>
              <a:spcPts val="0"/>
            </a:spcAft>
          </a:pPr>
          <a:r>
            <a:rPr lang="vi-VN" sz="2800" b="1" i="0" kern="1200" dirty="0" smtClean="0">
              <a:latin typeface="#9Slide05 Brannboll Ny" panose="02000000000000000000" pitchFamily="2" charset="0"/>
            </a:rPr>
            <a:t>Em hiểu thế  nào là tiết kiệm?</a:t>
          </a:r>
          <a:endParaRPr lang="en-US" sz="2800" b="1" i="0" kern="1200" dirty="0" smtClean="0">
            <a:latin typeface="#9Slide05 Brannboll Ny" panose="02000000000000000000" pitchFamily="2" charset="0"/>
          </a:endParaRPr>
        </a:p>
        <a:p>
          <a:pPr lvl="0" algn="l" defTabSz="1244600">
            <a:lnSpc>
              <a:spcPct val="90000"/>
            </a:lnSpc>
            <a:spcBef>
              <a:spcPct val="0"/>
            </a:spcBef>
            <a:spcAft>
              <a:spcPts val="0"/>
            </a:spcAft>
          </a:pPr>
          <a:r>
            <a:rPr lang="en-US" sz="2800" b="1" i="0" kern="1200" dirty="0" smtClean="0">
              <a:solidFill>
                <a:sysClr val="windowText" lastClr="000000">
                  <a:hueOff val="0"/>
                  <a:satOff val="0"/>
                  <a:lumOff val="0"/>
                  <a:alphaOff val="0"/>
                </a:sysClr>
              </a:solidFill>
              <a:effectLst/>
              <a:latin typeface="#9Slide05 Brannboll Ny" panose="02000000000000000000" pitchFamily="2" charset="0"/>
              <a:ea typeface="+mn-ea"/>
              <a:cs typeface="Arial" panose="020B0604020202020204" pitchFamily="34" charset="0"/>
            </a:rPr>
            <a:t>....................................................................................................................................................................................................................................</a:t>
          </a:r>
          <a:endParaRPr lang="en-US" sz="2800" i="0"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2237139" y="3373537"/>
        <a:ext cx="8181843" cy="1533425"/>
      </dsp:txXfrm>
    </dsp:sp>
    <dsp:sp modelId="{72B5F39E-2D8B-4AE5-99A7-0B4F92796C74}">
      <dsp:nvSpPr>
        <dsp:cNvPr id="0" name=""/>
        <dsp:cNvSpPr/>
      </dsp:nvSpPr>
      <dsp:spPr>
        <a:xfrm>
          <a:off x="153342" y="3526879"/>
          <a:ext cx="2083796" cy="122674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294146"/>
          <a:ext cx="10922310" cy="1713440"/>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endParaRPr kumimoji="0" lang="en-US" sz="2800" b="1" i="0" u="none" strike="noStrike" kern="1200" cap="none" spc="0" normalizeH="0" baseline="0" noProof="0" dirty="0"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endParaRPr>
        </a:p>
        <a:p>
          <a:pPr lvl="0" algn="just" defTabSz="1244600">
            <a:lnSpc>
              <a:spcPct val="90000"/>
            </a:lnSpc>
            <a:spcBef>
              <a:spcPct val="0"/>
            </a:spcBef>
            <a:spcAft>
              <a:spcPct val="35000"/>
            </a:spcAft>
          </a:pPr>
          <a:r>
            <a:rPr kumimoji="0" lang="en-US" sz="2800" b="1" i="0" u="none" strike="noStrike" kern="1200" cap="none" spc="0" normalizeH="0" baseline="0" noProof="0" dirty="0" err="1" smtClean="0">
              <a:solidFill>
                <a:srgbClr val="FF0000"/>
              </a:solidFill>
              <a:effectLst/>
              <a:uLnTx/>
              <a:uFillTx/>
              <a:latin typeface="#9Slide05 Brannboll Ny" panose="02000000000000000000" pitchFamily="2" charset="0"/>
              <a:ea typeface="+mn-ea"/>
              <a:cs typeface="Arial" panose="020B0604020202020204" pitchFamily="34" charset="0"/>
            </a:rPr>
            <a:t>Hải</a:t>
          </a:r>
          <a:r>
            <a:rPr kumimoji="0" lang="en-US" sz="2800" b="1" i="0" u="none" strike="noStrike" kern="1200" cap="none" spc="0" normalizeH="0" baseline="0" noProof="0" dirty="0" smtClean="0">
              <a:solidFill>
                <a:srgbClr val="FF0000"/>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kern="1200" cap="none" spc="0" normalizeH="0" baseline="0" noProof="0" dirty="0" err="1" smtClean="0">
              <a:solidFill>
                <a:srgbClr val="FF0000"/>
              </a:solidFill>
              <a:effectLst/>
              <a:uLnTx/>
              <a:uFillTx/>
              <a:latin typeface="#9Slide05 Brannboll Ny" panose="02000000000000000000" pitchFamily="2" charset="0"/>
              <a:ea typeface="+mn-ea"/>
              <a:cs typeface="Arial" panose="020B0604020202020204" pitchFamily="34" charset="0"/>
            </a:rPr>
            <a:t>đã</a:t>
          </a:r>
          <a:r>
            <a:rPr kumimoji="0" lang="en-US" sz="2800" b="1" i="0" u="none" strike="noStrike" kern="1200" cap="none" spc="0" normalizeH="0" baseline="0" noProof="0" dirty="0" smtClean="0">
              <a:solidFill>
                <a:srgbClr val="FF0000"/>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kern="1200" cap="none" spc="0" normalizeH="0" baseline="0" noProof="0" dirty="0" err="1" smtClean="0">
              <a:solidFill>
                <a:srgbClr val="FF0000"/>
              </a:solidFill>
              <a:effectLst/>
              <a:uLnTx/>
              <a:uFillTx/>
              <a:latin typeface="#9Slide05 Brannboll Ny" panose="02000000000000000000" pitchFamily="2" charset="0"/>
              <a:ea typeface="+mn-ea"/>
              <a:cs typeface="Arial" panose="020B0604020202020204" pitchFamily="34" charset="0"/>
            </a:rPr>
            <a:t>có</a:t>
          </a:r>
          <a:r>
            <a:rPr kumimoji="0" lang="en-US" sz="2800" b="1" i="0" u="none" strike="noStrike" kern="1200" cap="none" spc="0" normalizeH="0" baseline="0" noProof="0" dirty="0" smtClean="0">
              <a:solidFill>
                <a:srgbClr val="FF0000"/>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kern="1200" cap="none" spc="0" normalizeH="0" baseline="0" noProof="0" dirty="0" err="1" smtClean="0">
              <a:solidFill>
                <a:srgbClr val="FF0000"/>
              </a:solidFill>
              <a:effectLst/>
              <a:uLnTx/>
              <a:uFillTx/>
              <a:latin typeface="#9Slide05 Brannboll Ny" panose="02000000000000000000" pitchFamily="2" charset="0"/>
              <a:ea typeface="+mn-ea"/>
              <a:cs typeface="Arial" panose="020B0604020202020204" pitchFamily="34" charset="0"/>
            </a:rPr>
            <a:t>việc</a:t>
          </a:r>
          <a:r>
            <a:rPr kumimoji="0" lang="en-US" sz="2800" b="1" i="0" u="none" strike="noStrike" kern="1200" cap="none" spc="0" normalizeH="0" baseline="0" noProof="0" dirty="0" smtClean="0">
              <a:solidFill>
                <a:srgbClr val="FF0000"/>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kern="1200" cap="none" spc="0" normalizeH="0" baseline="0" noProof="0" dirty="0" err="1" smtClean="0">
              <a:solidFill>
                <a:srgbClr val="FF0000"/>
              </a:solidFill>
              <a:effectLst/>
              <a:uLnTx/>
              <a:uFillTx/>
              <a:latin typeface="#9Slide05 Brannboll Ny" panose="02000000000000000000" pitchFamily="2" charset="0"/>
              <a:ea typeface="+mn-ea"/>
              <a:cs typeface="Arial" panose="020B0604020202020204" pitchFamily="34" charset="0"/>
            </a:rPr>
            <a:t>làm</a:t>
          </a:r>
          <a:r>
            <a:rPr kumimoji="0" lang="en-US" sz="2800" b="1" i="0" u="none" strike="noStrike" kern="1200" cap="none" spc="0" normalizeH="0" baseline="0" noProof="0" dirty="0" smtClean="0">
              <a:solidFill>
                <a:srgbClr val="FF0000"/>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kern="1200" cap="none" spc="0" normalizeH="0" baseline="0" noProof="0" dirty="0" err="1" smtClean="0">
              <a:solidFill>
                <a:srgbClr val="FF0000"/>
              </a:solidFill>
              <a:effectLst/>
              <a:uLnTx/>
              <a:uFillTx/>
              <a:latin typeface="#9Slide05 Brannboll Ny" panose="02000000000000000000" pitchFamily="2" charset="0"/>
              <a:ea typeface="+mn-ea"/>
              <a:cs typeface="Arial" panose="020B0604020202020204" pitchFamily="34" charset="0"/>
            </a:rPr>
            <a:t>gì</a:t>
          </a:r>
          <a:r>
            <a:rPr kumimoji="0" lang="en-US" sz="2800" b="1" i="0" u="none" strike="noStrike" kern="1200" cap="none" spc="0" normalizeH="0" baseline="0" noProof="0" dirty="0" smtClean="0">
              <a:solidFill>
                <a:srgbClr val="FF0000"/>
              </a:solidFill>
              <a:effectLst/>
              <a:uLnTx/>
              <a:uFillTx/>
              <a:latin typeface="#9Slide05 Brannboll Ny" panose="02000000000000000000" pitchFamily="2" charset="0"/>
              <a:ea typeface="+mn-ea"/>
              <a:cs typeface="Arial" panose="020B0604020202020204" pitchFamily="34" charset="0"/>
            </a:rPr>
            <a:t>?</a:t>
          </a:r>
          <a:endParaRPr kumimoji="0" lang="vi-VN" sz="2800" b="1" i="0" u="none" strike="noStrike" kern="1200" cap="none" spc="0" normalizeH="0" baseline="0" noProof="0" dirty="0" smtClean="0">
            <a:solidFill>
              <a:srgbClr val="FF0000"/>
            </a:solidFill>
            <a:effectLst/>
            <a:uLnTx/>
            <a:uFillTx/>
            <a:latin typeface="#9Slide05 Brannboll Ny" panose="02000000000000000000" pitchFamily="2" charset="0"/>
            <a:ea typeface="+mn-ea"/>
            <a:cs typeface="Arial" panose="020B0604020202020204" pitchFamily="34" charset="0"/>
          </a:endParaRPr>
        </a:p>
        <a:p>
          <a:pPr lvl="0" algn="l" defTabSz="1244600">
            <a:lnSpc>
              <a:spcPct val="100000"/>
            </a:lnSpc>
            <a:spcBef>
              <a:spcPct val="0"/>
            </a:spcBef>
            <a:spcAft>
              <a:spcPts val="0"/>
            </a:spcAft>
          </a:pPr>
          <a:r>
            <a:rPr lang="vi-VN" sz="2800" kern="1200" dirty="0" smtClean="0">
              <a:latin typeface="#9Slide05 Brannboll Ny" panose="02000000000000000000" pitchFamily="2" charset="0"/>
              <a:cs typeface="Times New Roman" panose="02020603050405020304" pitchFamily="18" charset="0"/>
            </a:rPr>
            <a:t>Hải tiết kiệm tiền để mua xe đạp, nhưng khi em gái ốm, Hải dùng tiền tiết kiệm để phụ mẹ chữa bệnh cho em. </a:t>
          </a:r>
        </a:p>
        <a:p>
          <a:pPr lvl="0" algn="just" defTabSz="1244600">
            <a:lnSpc>
              <a:spcPct val="90000"/>
            </a:lnSpc>
            <a:spcBef>
              <a:spcPct val="0"/>
            </a:spcBef>
            <a:spcAft>
              <a:spcPct val="35000"/>
            </a:spcAft>
          </a:pPr>
          <a:r>
            <a:rPr kumimoji="0" lang="en-US" sz="2800" b="1" i="1" u="none" strike="noStrike" kern="1200" cap="none" spc="0" normalizeH="0" baseline="0" noProof="0" dirty="0"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a:t>
          </a:r>
          <a:endParaRPr lang="en-US" sz="2800" i="1"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2405991" y="344331"/>
        <a:ext cx="8466133" cy="1613070"/>
      </dsp:txXfrm>
    </dsp:sp>
    <dsp:sp modelId="{2AAACA77-E4A0-4E99-9F03-72ED26BB7B73}">
      <dsp:nvSpPr>
        <dsp:cNvPr id="0" name=""/>
        <dsp:cNvSpPr/>
      </dsp:nvSpPr>
      <dsp:spPr>
        <a:xfrm>
          <a:off x="124989" y="490002"/>
          <a:ext cx="2184462" cy="1370752"/>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11925212-181A-4D0E-84EB-C4219DE1ABB7}">
      <dsp:nvSpPr>
        <dsp:cNvPr id="0" name=""/>
        <dsp:cNvSpPr/>
      </dsp:nvSpPr>
      <dsp:spPr>
        <a:xfrm>
          <a:off x="0" y="2102716"/>
          <a:ext cx="10922310" cy="1713440"/>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i="0" kern="1200" baseline="0" dirty="0" err="1" smtClean="0">
              <a:solidFill>
                <a:srgbClr val="FF0000"/>
              </a:solidFill>
              <a:latin typeface="#9Slide05 Brannboll Ny" panose="02000000000000000000" pitchFamily="2" charset="0"/>
              <a:cs typeface="Times New Roman" panose="02020603050405020304" pitchFamily="18" charset="0"/>
            </a:rPr>
            <a:t>Em</a:t>
          </a:r>
          <a:r>
            <a:rPr lang="en-US" sz="2800" b="1" i="0" kern="1200" baseline="0" dirty="0" smtClean="0">
              <a:solidFill>
                <a:srgbClr val="FF0000"/>
              </a:solidFill>
              <a:latin typeface="#9Slide05 Brannboll Ny" panose="02000000000000000000" pitchFamily="2" charset="0"/>
              <a:cs typeface="Times New Roman" panose="02020603050405020304" pitchFamily="18" charset="0"/>
            </a:rPr>
            <a:t> </a:t>
          </a:r>
          <a:r>
            <a:rPr lang="en-US" sz="2800" b="1" i="0" kern="1200" baseline="0" dirty="0" err="1" smtClean="0">
              <a:solidFill>
                <a:srgbClr val="FF0000"/>
              </a:solidFill>
              <a:latin typeface="#9Slide05 Brannboll Ny" panose="02000000000000000000" pitchFamily="2" charset="0"/>
              <a:cs typeface="Times New Roman" panose="02020603050405020304" pitchFamily="18" charset="0"/>
            </a:rPr>
            <a:t>có</a:t>
          </a:r>
          <a:r>
            <a:rPr lang="en-US" sz="2800" b="1" i="0" kern="1200" baseline="0" dirty="0" smtClean="0">
              <a:solidFill>
                <a:srgbClr val="FF0000"/>
              </a:solidFill>
              <a:latin typeface="#9Slide05 Brannboll Ny" panose="02000000000000000000" pitchFamily="2" charset="0"/>
              <a:cs typeface="Times New Roman" panose="02020603050405020304" pitchFamily="18" charset="0"/>
            </a:rPr>
            <a:t> </a:t>
          </a:r>
          <a:r>
            <a:rPr lang="en-US" sz="2800" b="1" i="0" kern="1200" baseline="0" dirty="0" err="1" smtClean="0">
              <a:solidFill>
                <a:srgbClr val="FF0000"/>
              </a:solidFill>
              <a:latin typeface="#9Slide05 Brannboll Ny" panose="02000000000000000000" pitchFamily="2" charset="0"/>
              <a:cs typeface="Times New Roman" panose="02020603050405020304" pitchFamily="18" charset="0"/>
            </a:rPr>
            <a:t>suy</a:t>
          </a:r>
          <a:r>
            <a:rPr lang="en-US" sz="2800" b="1" i="0" kern="1200" baseline="0" dirty="0" smtClean="0">
              <a:solidFill>
                <a:srgbClr val="FF0000"/>
              </a:solidFill>
              <a:latin typeface="#9Slide05 Brannboll Ny" panose="02000000000000000000" pitchFamily="2" charset="0"/>
              <a:cs typeface="Times New Roman" panose="02020603050405020304" pitchFamily="18" charset="0"/>
            </a:rPr>
            <a:t> </a:t>
          </a:r>
          <a:r>
            <a:rPr lang="en-US" sz="2800" b="1" i="0" kern="1200" baseline="0" dirty="0" err="1" smtClean="0">
              <a:solidFill>
                <a:srgbClr val="FF0000"/>
              </a:solidFill>
              <a:latin typeface="#9Slide05 Brannboll Ny" panose="02000000000000000000" pitchFamily="2" charset="0"/>
              <a:cs typeface="Times New Roman" panose="02020603050405020304" pitchFamily="18" charset="0"/>
            </a:rPr>
            <a:t>nghĩ</a:t>
          </a:r>
          <a:r>
            <a:rPr lang="en-US" sz="2800" b="1" i="0" kern="1200" baseline="0" dirty="0" smtClean="0">
              <a:solidFill>
                <a:srgbClr val="FF0000"/>
              </a:solidFill>
              <a:latin typeface="#9Slide05 Brannboll Ny" panose="02000000000000000000" pitchFamily="2" charset="0"/>
              <a:cs typeface="Times New Roman" panose="02020603050405020304" pitchFamily="18" charset="0"/>
            </a:rPr>
            <a:t> </a:t>
          </a:r>
          <a:r>
            <a:rPr lang="en-US" sz="2800" b="1" i="0" kern="1200" baseline="0" dirty="0" err="1" smtClean="0">
              <a:solidFill>
                <a:srgbClr val="FF0000"/>
              </a:solidFill>
              <a:latin typeface="#9Slide05 Brannboll Ny" panose="02000000000000000000" pitchFamily="2" charset="0"/>
              <a:cs typeface="Times New Roman" panose="02020603050405020304" pitchFamily="18" charset="0"/>
            </a:rPr>
            <a:t>gì</a:t>
          </a:r>
          <a:r>
            <a:rPr lang="en-US" sz="2800" b="1" i="0" kern="1200" baseline="0" dirty="0" smtClean="0">
              <a:solidFill>
                <a:srgbClr val="FF0000"/>
              </a:solidFill>
              <a:latin typeface="#9Slide05 Brannboll Ny" panose="02000000000000000000" pitchFamily="2" charset="0"/>
              <a:cs typeface="Times New Roman" panose="02020603050405020304" pitchFamily="18" charset="0"/>
            </a:rPr>
            <a:t> </a:t>
          </a:r>
          <a:r>
            <a:rPr lang="en-US" sz="2800" b="1" i="0" kern="1200" baseline="0" dirty="0" err="1" smtClean="0">
              <a:solidFill>
                <a:srgbClr val="FF0000"/>
              </a:solidFill>
              <a:latin typeface="#9Slide05 Brannboll Ny" panose="02000000000000000000" pitchFamily="2" charset="0"/>
              <a:cs typeface="Times New Roman" panose="02020603050405020304" pitchFamily="18" charset="0"/>
            </a:rPr>
            <a:t>về</a:t>
          </a:r>
          <a:r>
            <a:rPr lang="en-US" sz="2800" b="1" i="0" kern="1200" baseline="0" dirty="0" smtClean="0">
              <a:solidFill>
                <a:srgbClr val="FF0000"/>
              </a:solidFill>
              <a:latin typeface="#9Slide05 Brannboll Ny" panose="02000000000000000000" pitchFamily="2" charset="0"/>
              <a:cs typeface="Times New Roman" panose="02020603050405020304" pitchFamily="18" charset="0"/>
            </a:rPr>
            <a:t> </a:t>
          </a:r>
          <a:r>
            <a:rPr lang="en-US" sz="2800" b="1" i="0" kern="1200" baseline="0" dirty="0" err="1" smtClean="0">
              <a:solidFill>
                <a:srgbClr val="FF0000"/>
              </a:solidFill>
              <a:latin typeface="#9Slide05 Brannboll Ny" panose="02000000000000000000" pitchFamily="2" charset="0"/>
              <a:cs typeface="Times New Roman" panose="02020603050405020304" pitchFamily="18" charset="0"/>
            </a:rPr>
            <a:t>hành</a:t>
          </a:r>
          <a:r>
            <a:rPr lang="en-US" sz="2800" b="1" i="0" kern="1200" baseline="0" dirty="0" smtClean="0">
              <a:solidFill>
                <a:srgbClr val="FF0000"/>
              </a:solidFill>
              <a:latin typeface="#9Slide05 Brannboll Ny" panose="02000000000000000000" pitchFamily="2" charset="0"/>
              <a:cs typeface="Times New Roman" panose="02020603050405020304" pitchFamily="18" charset="0"/>
            </a:rPr>
            <a:t> </a:t>
          </a:r>
          <a:r>
            <a:rPr lang="en-US" sz="2800" b="1" i="0" kern="1200" baseline="0" dirty="0" err="1" smtClean="0">
              <a:solidFill>
                <a:srgbClr val="FF0000"/>
              </a:solidFill>
              <a:latin typeface="#9Slide05 Brannboll Ny" panose="02000000000000000000" pitchFamily="2" charset="0"/>
              <a:cs typeface="Times New Roman" panose="02020603050405020304" pitchFamily="18" charset="0"/>
            </a:rPr>
            <a:t>động</a:t>
          </a:r>
          <a:r>
            <a:rPr lang="en-US" sz="2800" b="1" i="0" kern="1200" baseline="0" dirty="0" smtClean="0">
              <a:solidFill>
                <a:srgbClr val="FF0000"/>
              </a:solidFill>
              <a:latin typeface="#9Slide05 Brannboll Ny" panose="02000000000000000000" pitchFamily="2" charset="0"/>
              <a:cs typeface="Times New Roman" panose="02020603050405020304" pitchFamily="18" charset="0"/>
            </a:rPr>
            <a:t>, </a:t>
          </a:r>
          <a:r>
            <a:rPr lang="en-US" sz="2800" b="1" i="0" kern="1200" baseline="0" dirty="0" err="1" smtClean="0">
              <a:solidFill>
                <a:srgbClr val="FF0000"/>
              </a:solidFill>
              <a:latin typeface="#9Slide05 Brannboll Ny" panose="02000000000000000000" pitchFamily="2" charset="0"/>
              <a:cs typeface="Times New Roman" panose="02020603050405020304" pitchFamily="18" charset="0"/>
            </a:rPr>
            <a:t>việc</a:t>
          </a:r>
          <a:r>
            <a:rPr lang="en-US" sz="2800" b="1" i="0" kern="1200" baseline="0" dirty="0" smtClean="0">
              <a:solidFill>
                <a:srgbClr val="FF0000"/>
              </a:solidFill>
              <a:latin typeface="#9Slide05 Brannboll Ny" panose="02000000000000000000" pitchFamily="2" charset="0"/>
              <a:cs typeface="Times New Roman" panose="02020603050405020304" pitchFamily="18" charset="0"/>
            </a:rPr>
            <a:t> </a:t>
          </a:r>
          <a:r>
            <a:rPr lang="en-US" sz="2800" b="1" i="0" kern="1200" baseline="0" dirty="0" err="1" smtClean="0">
              <a:solidFill>
                <a:srgbClr val="FF0000"/>
              </a:solidFill>
              <a:latin typeface="#9Slide05 Brannboll Ny" panose="02000000000000000000" pitchFamily="2" charset="0"/>
              <a:cs typeface="Times New Roman" panose="02020603050405020304" pitchFamily="18" charset="0"/>
            </a:rPr>
            <a:t>làm</a:t>
          </a:r>
          <a:r>
            <a:rPr lang="en-US" sz="2800" b="1" i="0" kern="1200" baseline="0" dirty="0" smtClean="0">
              <a:solidFill>
                <a:srgbClr val="FF0000"/>
              </a:solidFill>
              <a:latin typeface="#9Slide05 Brannboll Ny" panose="02000000000000000000" pitchFamily="2" charset="0"/>
              <a:cs typeface="Times New Roman" panose="02020603050405020304" pitchFamily="18" charset="0"/>
            </a:rPr>
            <a:t> </a:t>
          </a:r>
          <a:r>
            <a:rPr lang="en-US" sz="2800" b="1" i="0" kern="1200" baseline="0" dirty="0" err="1" smtClean="0">
              <a:solidFill>
                <a:srgbClr val="FF0000"/>
              </a:solidFill>
              <a:latin typeface="#9Slide05 Brannboll Ny" panose="02000000000000000000" pitchFamily="2" charset="0"/>
              <a:cs typeface="Times New Roman" panose="02020603050405020304" pitchFamily="18" charset="0"/>
            </a:rPr>
            <a:t>của</a:t>
          </a:r>
          <a:r>
            <a:rPr lang="en-US" sz="2800" b="1" i="0" kern="1200" baseline="0" dirty="0" smtClean="0">
              <a:solidFill>
                <a:srgbClr val="FF0000"/>
              </a:solidFill>
              <a:latin typeface="#9Slide05 Brannboll Ny" panose="02000000000000000000" pitchFamily="2" charset="0"/>
              <a:cs typeface="Times New Roman" panose="02020603050405020304" pitchFamily="18" charset="0"/>
            </a:rPr>
            <a:t> </a:t>
          </a:r>
          <a:r>
            <a:rPr lang="en-US" sz="2800" b="1" i="0" kern="1200" baseline="0" dirty="0" err="1" smtClean="0">
              <a:solidFill>
                <a:srgbClr val="FF0000"/>
              </a:solidFill>
              <a:latin typeface="#9Slide05 Brannboll Ny" panose="02000000000000000000" pitchFamily="2" charset="0"/>
              <a:cs typeface="Times New Roman" panose="02020603050405020304" pitchFamily="18" charset="0"/>
            </a:rPr>
            <a:t>Hải</a:t>
          </a:r>
          <a:r>
            <a:rPr lang="en-US" sz="2800" b="1" i="0" kern="1200" baseline="0" dirty="0" smtClean="0">
              <a:latin typeface="#9Slide05 Brannboll Ny" panose="02000000000000000000" pitchFamily="2" charset="0"/>
              <a:cs typeface="Times New Roman" panose="02020603050405020304" pitchFamily="18" charset="0"/>
            </a:rPr>
            <a:t>?</a:t>
          </a:r>
        </a:p>
        <a:p>
          <a:pPr lvl="0" algn="just" defTabSz="1244600">
            <a:lnSpc>
              <a:spcPct val="90000"/>
            </a:lnSpc>
            <a:spcBef>
              <a:spcPct val="0"/>
            </a:spcBef>
            <a:spcAft>
              <a:spcPct val="35000"/>
            </a:spcAft>
          </a:pPr>
          <a:r>
            <a:rPr lang="de-DE" sz="2800" kern="1200" dirty="0" smtClean="0">
              <a:latin typeface="#9Slide05 Brannboll Ny" panose="02000000000000000000" pitchFamily="2" charset="0"/>
            </a:rPr>
            <a:t>-Hải biết sử dụng vật chất, tiền bạc hợp lí.</a:t>
          </a:r>
          <a:endParaRPr lang="en-US" sz="2800" i="1" kern="1200" dirty="0">
            <a:solidFill>
              <a:sysClr val="windowText" lastClr="000000">
                <a:hueOff val="0"/>
                <a:satOff val="0"/>
                <a:lumOff val="0"/>
                <a:alphaOff val="0"/>
              </a:sysClr>
            </a:solidFill>
            <a:latin typeface="#9Slide05 Brannboll Ny" panose="02000000000000000000" pitchFamily="2" charset="0"/>
            <a:ea typeface="+mn-ea"/>
            <a:cs typeface="Times New Roman" panose="02020603050405020304" pitchFamily="18" charset="0"/>
          </a:endParaRPr>
        </a:p>
      </dsp:txBody>
      <dsp:txXfrm>
        <a:off x="2405991" y="2152901"/>
        <a:ext cx="8466133" cy="1613070"/>
      </dsp:txXfrm>
    </dsp:sp>
    <dsp:sp modelId="{2352C030-0248-483B-94A9-26972C30B2AA}">
      <dsp:nvSpPr>
        <dsp:cNvPr id="0" name=""/>
        <dsp:cNvSpPr/>
      </dsp:nvSpPr>
      <dsp:spPr>
        <a:xfrm>
          <a:off x="186788" y="2157920"/>
          <a:ext cx="2184462" cy="1633031"/>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D857732E-E667-406B-8596-FB28DE60F3B0}">
      <dsp:nvSpPr>
        <dsp:cNvPr id="0" name=""/>
        <dsp:cNvSpPr/>
      </dsp:nvSpPr>
      <dsp:spPr>
        <a:xfrm>
          <a:off x="0" y="3769568"/>
          <a:ext cx="10922310" cy="1713440"/>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ts val="0"/>
            </a:spcAft>
          </a:pPr>
          <a:r>
            <a:rPr lang="vi-VN" sz="2800" b="1" i="0" kern="1200" dirty="0" smtClean="0">
              <a:solidFill>
                <a:srgbClr val="FF0000"/>
              </a:solidFill>
              <a:latin typeface="#9Slide05 Brannboll Ny" panose="02000000000000000000" pitchFamily="2" charset="0"/>
            </a:rPr>
            <a:t>Em hiểu thế  nào là tiết kiệm?</a:t>
          </a:r>
        </a:p>
        <a:p>
          <a:pPr lvl="0" algn="l" defTabSz="1244600">
            <a:lnSpc>
              <a:spcPct val="90000"/>
            </a:lnSpc>
            <a:spcBef>
              <a:spcPct val="0"/>
            </a:spcBef>
            <a:spcAft>
              <a:spcPts val="0"/>
            </a:spcAft>
          </a:pPr>
          <a:r>
            <a:rPr lang="de-DE" sz="2800" kern="1200" dirty="0" smtClean="0">
              <a:latin typeface="#9Slide05 Brannboll Ny" panose="02000000000000000000" pitchFamily="2" charset="0"/>
            </a:rPr>
            <a:t>Tiết kiệm là biết sử dung một cách hợp lí của cải, tiền bạc, thời gian, sức lực của mình và người khác.</a:t>
          </a:r>
          <a:endParaRPr lang="en-US" sz="2800" b="1" i="0" kern="1200" dirty="0" smtClean="0">
            <a:solidFill>
              <a:sysClr val="windowText" lastClr="000000">
                <a:hueOff val="0"/>
                <a:satOff val="0"/>
                <a:lumOff val="0"/>
                <a:alphaOff val="0"/>
              </a:sysClr>
            </a:solidFill>
            <a:effectLst/>
            <a:latin typeface="#9Slide05 Brannboll Ny" panose="02000000000000000000" pitchFamily="2" charset="0"/>
            <a:ea typeface="+mn-ea"/>
            <a:cs typeface="Arial" panose="020B0604020202020204" pitchFamily="34" charset="0"/>
          </a:endParaRPr>
        </a:p>
      </dsp:txBody>
      <dsp:txXfrm>
        <a:off x="2405991" y="3819753"/>
        <a:ext cx="8466133" cy="1613070"/>
      </dsp:txXfrm>
    </dsp:sp>
    <dsp:sp modelId="{72B5F39E-2D8B-4AE5-99A7-0B4F92796C74}">
      <dsp:nvSpPr>
        <dsp:cNvPr id="0" name=""/>
        <dsp:cNvSpPr/>
      </dsp:nvSpPr>
      <dsp:spPr>
        <a:xfrm>
          <a:off x="171343" y="3940912"/>
          <a:ext cx="2184462" cy="1370752"/>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290F15-967D-4EED-AF26-1512C2BF3FD9}" type="datetimeFigureOut">
              <a:rPr lang="en-US" smtClean="0"/>
              <a:t>7/18/2021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4259057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290F15-967D-4EED-AF26-1512C2BF3FD9}" type="datetimeFigureOut">
              <a:rPr lang="en-US" smtClean="0"/>
              <a:t>7/18/2021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19246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290F15-967D-4EED-AF26-1512C2BF3FD9}" type="datetimeFigureOut">
              <a:rPr lang="en-US" smtClean="0"/>
              <a:t>7/18/2021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929542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7/18/2021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778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7/18/2021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491098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7/18/2021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024990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7/18/2021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004784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7/18/2021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10517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7/18/2021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775864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7/18/2021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8823800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7/18/2021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081821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290F15-967D-4EED-AF26-1512C2BF3FD9}" type="datetimeFigureOut">
              <a:rPr lang="en-US" smtClean="0"/>
              <a:t>7/18/2021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1217588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7/18/2021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820628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7/18/2021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739926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7/18/2021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667416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t>7/18/2021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84356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290F15-967D-4EED-AF26-1512C2BF3FD9}" type="datetimeFigureOut">
              <a:rPr lang="en-US" smtClean="0"/>
              <a:t>7/18/2021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1811275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290F15-967D-4EED-AF26-1512C2BF3FD9}" type="datetimeFigureOut">
              <a:rPr lang="en-US" smtClean="0"/>
              <a:t>7/18/2021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503628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290F15-967D-4EED-AF26-1512C2BF3FD9}" type="datetimeFigureOut">
              <a:rPr lang="en-US" smtClean="0"/>
              <a:t>7/18/2021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4255142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290F15-967D-4EED-AF26-1512C2BF3FD9}" type="datetimeFigureOut">
              <a:rPr lang="en-US" smtClean="0"/>
              <a:t>7/18/2021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36280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t>7/18/2021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101229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t>7/18/2021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685675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90F15-967D-4EED-AF26-1512C2BF3FD9}" type="datetimeFigureOut">
              <a:rPr lang="en-US" smtClean="0"/>
              <a:t>7/18/2021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DDCC1F-733C-4156-ABF5-71B829042773}" type="slidenum">
              <a:rPr lang="en-US" smtClean="0"/>
              <a:t>‹#›</a:t>
            </a:fld>
            <a:endParaRPr lang="en-US"/>
          </a:p>
        </p:txBody>
      </p:sp>
    </p:spTree>
    <p:extLst>
      <p:ext uri="{BB962C8B-B14F-4D97-AF65-F5344CB8AC3E}">
        <p14:creationId xmlns:p14="http://schemas.microsoft.com/office/powerpoint/2010/main" val="297478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7/18/2021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62820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7.png"/><Relationship Id="rId2" Type="http://schemas.openxmlformats.org/officeDocument/2006/relationships/image" Target="../media/image6.jpeg"/><Relationship Id="rId1" Type="http://schemas.openxmlformats.org/officeDocument/2006/relationships/slideLayout" Target="../slideLayouts/slideLayout13.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12.png"/><Relationship Id="rId7" Type="http://schemas.openxmlformats.org/officeDocument/2006/relationships/image" Target="../media/image31.jpeg"/><Relationship Id="rId2" Type="http://schemas.openxmlformats.org/officeDocument/2006/relationships/image" Target="../media/image6.jpeg"/><Relationship Id="rId1" Type="http://schemas.openxmlformats.org/officeDocument/2006/relationships/slideLayout" Target="../slideLayouts/slideLayout13.xml"/><Relationship Id="rId6" Type="http://schemas.openxmlformats.org/officeDocument/2006/relationships/image" Target="../media/image30.jpeg"/><Relationship Id="rId5" Type="http://schemas.openxmlformats.org/officeDocument/2006/relationships/image" Target="../media/image29.jpeg"/><Relationship Id="rId10" Type="http://schemas.openxmlformats.org/officeDocument/2006/relationships/image" Target="../media/image33.jpeg"/><Relationship Id="rId4" Type="http://schemas.openxmlformats.org/officeDocument/2006/relationships/image" Target="../media/image28.jpeg"/><Relationship Id="rId9"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Layout" Target="../slideLayouts/slideLayout13.xml"/><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7.png"/><Relationship Id="rId2" Type="http://schemas.openxmlformats.org/officeDocument/2006/relationships/image" Target="../media/image6.jpeg"/><Relationship Id="rId1" Type="http://schemas.openxmlformats.org/officeDocument/2006/relationships/slideLayout" Target="../slideLayouts/slideLayout13.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3.png"/><Relationship Id="rId7" Type="http://schemas.openxmlformats.org/officeDocument/2006/relationships/image" Target="../media/image18.jpeg"/><Relationship Id="rId2" Type="http://schemas.openxmlformats.org/officeDocument/2006/relationships/image" Target="../media/image6.jpeg"/><Relationship Id="rId1" Type="http://schemas.openxmlformats.org/officeDocument/2006/relationships/slideLayout" Target="../slideLayouts/slideLayout13.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7.png"/><Relationship Id="rId2" Type="http://schemas.openxmlformats.org/officeDocument/2006/relationships/image" Target="../media/image6.jpeg"/><Relationship Id="rId1" Type="http://schemas.openxmlformats.org/officeDocument/2006/relationships/slideLayout" Target="../slideLayouts/slideLayout13.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3.png"/><Relationship Id="rId7" Type="http://schemas.openxmlformats.org/officeDocument/2006/relationships/image" Target="../media/image18.jpeg"/><Relationship Id="rId2" Type="http://schemas.openxmlformats.org/officeDocument/2006/relationships/image" Target="../media/image6.jpeg"/><Relationship Id="rId1" Type="http://schemas.openxmlformats.org/officeDocument/2006/relationships/slideLayout" Target="../slideLayouts/slideLayout13.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Layout" Target="../slideLayouts/slideLayout13.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slideLayout" Target="../slideLayouts/slideLayout13.xml"/><Relationship Id="rId1" Type="http://schemas.openxmlformats.org/officeDocument/2006/relationships/tags" Target="../tags/tag9.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slideLayout" Target="../slideLayouts/slideLayout13.xml"/><Relationship Id="rId1" Type="http://schemas.openxmlformats.org/officeDocument/2006/relationships/tags" Target="../tags/tag10.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6.jpeg"/><Relationship Id="rId7" Type="http://schemas.openxmlformats.org/officeDocument/2006/relationships/image" Target="../media/image11.png"/><Relationship Id="rId2" Type="http://schemas.openxmlformats.org/officeDocument/2006/relationships/slideLayout" Target="../slideLayouts/slideLayout13.xml"/><Relationship Id="rId1" Type="http://schemas.openxmlformats.org/officeDocument/2006/relationships/tags" Target="../tags/tag2.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6.jpeg"/><Relationship Id="rId7" Type="http://schemas.openxmlformats.org/officeDocument/2006/relationships/image" Target="../media/image11.png"/><Relationship Id="rId2" Type="http://schemas.openxmlformats.org/officeDocument/2006/relationships/slideLayout" Target="../slideLayouts/slideLayout13.xml"/><Relationship Id="rId1" Type="http://schemas.openxmlformats.org/officeDocument/2006/relationships/tags" Target="../tags/tag3.xml"/><Relationship Id="rId6" Type="http://schemas.openxmlformats.org/officeDocument/2006/relationships/image" Target="../media/image10.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slideLayout" Target="../slideLayouts/slideLayout13.xml"/><Relationship Id="rId1" Type="http://schemas.openxmlformats.org/officeDocument/2006/relationships/tags" Target="../tags/tag4.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3.png"/><Relationship Id="rId7" Type="http://schemas.openxmlformats.org/officeDocument/2006/relationships/image" Target="../media/image18.jpeg"/><Relationship Id="rId2" Type="http://schemas.openxmlformats.org/officeDocument/2006/relationships/image" Target="../media/image6.jpeg"/><Relationship Id="rId1" Type="http://schemas.openxmlformats.org/officeDocument/2006/relationships/slideLayout" Target="../slideLayouts/slideLayout13.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9.emf"/><Relationship Id="rId7" Type="http://schemas.openxmlformats.org/officeDocument/2006/relationships/image" Target="../media/image22.jpeg"/><Relationship Id="rId2" Type="http://schemas.openxmlformats.org/officeDocument/2006/relationships/image" Target="../media/image6.jpe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13.xml"/><Relationship Id="rId7" Type="http://schemas.openxmlformats.org/officeDocument/2006/relationships/diagramQuickStyle" Target="../diagrams/quickStyle1.xml"/><Relationship Id="rId12" Type="http://schemas.openxmlformats.org/officeDocument/2006/relationships/image" Target="../media/image12.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diagramLayout" Target="../diagrams/layout1.xml"/><Relationship Id="rId11" Type="http://schemas.openxmlformats.org/officeDocument/2006/relationships/image" Target="../media/image18.jpeg"/><Relationship Id="rId5" Type="http://schemas.openxmlformats.org/officeDocument/2006/relationships/diagramData" Target="../diagrams/data1.xml"/><Relationship Id="rId10" Type="http://schemas.openxmlformats.org/officeDocument/2006/relationships/image" Target="../media/image17.jpeg"/><Relationship Id="rId4" Type="http://schemas.openxmlformats.org/officeDocument/2006/relationships/image" Target="../media/image6.jpe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13.xml"/><Relationship Id="rId7" Type="http://schemas.openxmlformats.org/officeDocument/2006/relationships/diagramQuickStyle" Target="../diagrams/quickStyle2.xml"/><Relationship Id="rId12" Type="http://schemas.openxmlformats.org/officeDocument/2006/relationships/image" Target="../media/image12.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diagramLayout" Target="../diagrams/layout2.xml"/><Relationship Id="rId11" Type="http://schemas.openxmlformats.org/officeDocument/2006/relationships/image" Target="../media/image18.jpeg"/><Relationship Id="rId5" Type="http://schemas.openxmlformats.org/officeDocument/2006/relationships/diagramData" Target="../diagrams/data2.xml"/><Relationship Id="rId10" Type="http://schemas.openxmlformats.org/officeDocument/2006/relationships/image" Target="../media/image17.jpeg"/><Relationship Id="rId4" Type="http://schemas.openxmlformats.org/officeDocument/2006/relationships/image" Target="../media/image6.jpeg"/><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Google Shape;164;p9"/>
          <p:cNvPicPr preferRelativeResize="0"/>
          <p:nvPr/>
        </p:nvPicPr>
        <p:blipFill rotWithShape="1">
          <a:blip r:embed="rId2">
            <a:alphaModFix/>
          </a:blip>
          <a:srcRect l="15285" t="10430" r="46645" b="11190"/>
          <a:stretch/>
        </p:blipFill>
        <p:spPr>
          <a:xfrm>
            <a:off x="-340940" y="-638340"/>
            <a:ext cx="13245869" cy="7552607"/>
          </a:xfrm>
          <a:prstGeom prst="rect">
            <a:avLst/>
          </a:prstGeom>
          <a:noFill/>
          <a:ln>
            <a:noFill/>
          </a:ln>
        </p:spPr>
      </p:pic>
      <p:sp>
        <p:nvSpPr>
          <p:cNvPr id="4" name="TextBox 1"/>
          <p:cNvSpPr txBox="1">
            <a:spLocks noChangeArrowheads="1"/>
          </p:cNvSpPr>
          <p:nvPr/>
        </p:nvSpPr>
        <p:spPr bwMode="auto">
          <a:xfrm>
            <a:off x="2517913" y="307692"/>
            <a:ext cx="7612951" cy="119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algn="ctr" eaLnBrk="1" fontAlgn="base" hangingPunct="1">
              <a:spcBef>
                <a:spcPct val="0"/>
              </a:spcBef>
              <a:spcAft>
                <a:spcPct val="0"/>
              </a:spcAft>
            </a:pPr>
            <a:r>
              <a:rPr lang="en-US" altLang="vi-VN" sz="2398" b="0" dirty="0">
                <a:latin typeface="Times New Roman" panose="02020603050405020304" pitchFamily="18" charset="0"/>
                <a:ea typeface="宋体" panose="02010600030101010101" pitchFamily="2" charset="-122"/>
                <a:cs typeface="Times New Roman" panose="02020603050405020304" pitchFamily="18" charset="0"/>
              </a:rPr>
              <a:t>TRƯỜNG TRUNG HỌC CƠ SỞ </a:t>
            </a:r>
          </a:p>
          <a:p>
            <a:pPr algn="ctr" eaLnBrk="1" fontAlgn="base" hangingPunct="1">
              <a:spcBef>
                <a:spcPct val="0"/>
              </a:spcBef>
              <a:spcAft>
                <a:spcPct val="0"/>
              </a:spcAft>
            </a:pPr>
            <a:r>
              <a:rPr lang="en-US" altLang="vi-VN" sz="2398" dirty="0">
                <a:latin typeface="Times New Roman" panose="02020603050405020304" pitchFamily="18" charset="0"/>
                <a:ea typeface="宋体" panose="02010600030101010101" pitchFamily="2" charset="-122"/>
                <a:cs typeface="Times New Roman" panose="02020603050405020304" pitchFamily="18" charset="0"/>
              </a:rPr>
              <a:t>TỔ KHOA HỌC XÃ HỘI</a:t>
            </a:r>
          </a:p>
          <a:p>
            <a:pPr algn="ctr" eaLnBrk="1" fontAlgn="base" hangingPunct="1">
              <a:spcBef>
                <a:spcPct val="0"/>
              </a:spcBef>
              <a:spcAft>
                <a:spcPct val="0"/>
              </a:spcAft>
            </a:pPr>
            <a:endParaRPr lang="en-US" altLang="vi-VN" sz="2398"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TextBox 4"/>
          <p:cNvSpPr txBox="1">
            <a:spLocks noChangeArrowheads="1"/>
          </p:cNvSpPr>
          <p:nvPr/>
        </p:nvSpPr>
        <p:spPr bwMode="auto">
          <a:xfrm>
            <a:off x="4281226" y="1168400"/>
            <a:ext cx="4945440" cy="430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eaLnBrk="1" fontAlgn="base" hangingPunct="1">
              <a:spcBef>
                <a:spcPct val="0"/>
              </a:spcBef>
              <a:spcAft>
                <a:spcPct val="0"/>
              </a:spcAft>
            </a:pPr>
            <a:r>
              <a:rPr lang="en-US" altLang="vi-VN" sz="2198" dirty="0">
                <a:latin typeface="Times New Roman" panose="02020603050405020304" pitchFamily="18" charset="0"/>
                <a:ea typeface="宋体" panose="02010600030101010101" pitchFamily="2" charset="-122"/>
                <a:cs typeface="Times New Roman" panose="02020603050405020304" pitchFamily="18" charset="0"/>
              </a:rPr>
              <a:t>NHÓM </a:t>
            </a:r>
            <a:r>
              <a:rPr lang="en-US" altLang="vi-VN" sz="2198" dirty="0" smtClean="0">
                <a:latin typeface="Times New Roman" panose="02020603050405020304" pitchFamily="18" charset="0"/>
                <a:ea typeface="宋体" panose="02010600030101010101" pitchFamily="2" charset="-122"/>
                <a:cs typeface="Times New Roman" panose="02020603050405020304" pitchFamily="18" charset="0"/>
              </a:rPr>
              <a:t>GDCD 6</a:t>
            </a:r>
            <a:endParaRPr lang="en-US" altLang="vi-VN" sz="2198"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6" name="Picture 5" descr="IMG_1582517675295_1582518075254">
            <a:extLst>
              <a:ext uri="{FF2B5EF4-FFF2-40B4-BE49-F238E27FC236}"/>
            </a:extLst>
          </p:cNvPr>
          <p:cNvPicPr>
            <a:picLocks noGrp="1" noChangeAspect="1"/>
          </p:cNvPicPr>
          <p:nvPr isPhoto="1"/>
        </p:nvPicPr>
        <p:blipFill>
          <a:blip r:embed="rId3" cstate="print">
            <a:lum bright="-6000"/>
            <a:extLst>
              <a:ext uri="{28A0092B-C50C-407E-A947-70E740481C1C}">
                <a14:useLocalDpi xmlns:a14="http://schemas.microsoft.com/office/drawing/2010/main" val="0"/>
              </a:ext>
            </a:extLst>
          </a:blip>
          <a:stretch>
            <a:fillRect/>
          </a:stretch>
        </p:blipFill>
        <p:spPr>
          <a:xfrm>
            <a:off x="242138" y="-24730"/>
            <a:ext cx="2095203" cy="2144713"/>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grpSp>
        <p:nvGrpSpPr>
          <p:cNvPr id="7" name="Group 2"/>
          <p:cNvGrpSpPr>
            <a:grpSpLocks noChangeAspect="1"/>
          </p:cNvGrpSpPr>
          <p:nvPr/>
        </p:nvGrpSpPr>
        <p:grpSpPr bwMode="auto">
          <a:xfrm>
            <a:off x="6281994" y="3690014"/>
            <a:ext cx="5642394" cy="3371903"/>
            <a:chOff x="0" y="0"/>
            <a:chExt cx="5460" cy="3810"/>
          </a:xfrm>
        </p:grpSpPr>
        <p:sp>
          <p:nvSpPr>
            <p:cNvPr id="8" name="AutoShape 3"/>
            <p:cNvSpPr>
              <a:spLocks noChangeAspect="1" noChangeArrowheads="1"/>
            </p:cNvSpPr>
            <p:nvPr/>
          </p:nvSpPr>
          <p:spPr bwMode="auto">
            <a:xfrm>
              <a:off x="0" y="0"/>
              <a:ext cx="5460" cy="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 typeface="Wingdings 3" panose="05040102010807070707" pitchFamily="18" charset="2"/>
                <a:buNone/>
              </a:pPr>
              <a:endParaRPr lang="en-US" altLang="en-US" sz="1798">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9" name="Freeform 4"/>
            <p:cNvSpPr>
              <a:spLocks/>
            </p:cNvSpPr>
            <p:nvPr/>
          </p:nvSpPr>
          <p:spPr bwMode="auto">
            <a:xfrm>
              <a:off x="1120" y="906"/>
              <a:ext cx="3220" cy="1998"/>
            </a:xfrm>
            <a:custGeom>
              <a:avLst/>
              <a:gdLst>
                <a:gd name="T0" fmla="*/ 648 w 3220"/>
                <a:gd name="T1" fmla="*/ 48 h 1998"/>
                <a:gd name="T2" fmla="*/ 807 w 3220"/>
                <a:gd name="T3" fmla="*/ 100 h 1998"/>
                <a:gd name="T4" fmla="*/ 952 w 3220"/>
                <a:gd name="T5" fmla="*/ 104 h 1998"/>
                <a:gd name="T6" fmla="*/ 1091 w 3220"/>
                <a:gd name="T7" fmla="*/ 88 h 1998"/>
                <a:gd name="T8" fmla="*/ 1219 w 3220"/>
                <a:gd name="T9" fmla="*/ 68 h 1998"/>
                <a:gd name="T10" fmla="*/ 1339 w 3220"/>
                <a:gd name="T11" fmla="*/ 64 h 1998"/>
                <a:gd name="T12" fmla="*/ 1452 w 3220"/>
                <a:gd name="T13" fmla="*/ 96 h 1998"/>
                <a:gd name="T14" fmla="*/ 1560 w 3220"/>
                <a:gd name="T15" fmla="*/ 187 h 1998"/>
                <a:gd name="T16" fmla="*/ 1665 w 3220"/>
                <a:gd name="T17" fmla="*/ 195 h 1998"/>
                <a:gd name="T18" fmla="*/ 1759 w 3220"/>
                <a:gd name="T19" fmla="*/ 100 h 1998"/>
                <a:gd name="T20" fmla="*/ 1842 w 3220"/>
                <a:gd name="T21" fmla="*/ 44 h 1998"/>
                <a:gd name="T22" fmla="*/ 1918 w 3220"/>
                <a:gd name="T23" fmla="*/ 20 h 1998"/>
                <a:gd name="T24" fmla="*/ 1984 w 3220"/>
                <a:gd name="T25" fmla="*/ 16 h 1998"/>
                <a:gd name="T26" fmla="*/ 2049 w 3220"/>
                <a:gd name="T27" fmla="*/ 32 h 1998"/>
                <a:gd name="T28" fmla="*/ 2114 w 3220"/>
                <a:gd name="T29" fmla="*/ 52 h 1998"/>
                <a:gd name="T30" fmla="*/ 2188 w 3220"/>
                <a:gd name="T31" fmla="*/ 72 h 1998"/>
                <a:gd name="T32" fmla="*/ 2271 w 3220"/>
                <a:gd name="T33" fmla="*/ 92 h 1998"/>
                <a:gd name="T34" fmla="*/ 2365 w 3220"/>
                <a:gd name="T35" fmla="*/ 96 h 1998"/>
                <a:gd name="T36" fmla="*/ 2475 w 3220"/>
                <a:gd name="T37" fmla="*/ 88 h 1998"/>
                <a:gd name="T38" fmla="*/ 2600 w 3220"/>
                <a:gd name="T39" fmla="*/ 56 h 1998"/>
                <a:gd name="T40" fmla="*/ 2680 w 3220"/>
                <a:gd name="T41" fmla="*/ 68 h 1998"/>
                <a:gd name="T42" fmla="*/ 2714 w 3220"/>
                <a:gd name="T43" fmla="*/ 159 h 1998"/>
                <a:gd name="T44" fmla="*/ 2762 w 3220"/>
                <a:gd name="T45" fmla="*/ 251 h 1998"/>
                <a:gd name="T46" fmla="*/ 2811 w 3220"/>
                <a:gd name="T47" fmla="*/ 315 h 1998"/>
                <a:gd name="T48" fmla="*/ 3220 w 3220"/>
                <a:gd name="T49" fmla="*/ 1903 h 1998"/>
                <a:gd name="T50" fmla="*/ 1819 w 3220"/>
                <a:gd name="T51" fmla="*/ 1907 h 1998"/>
                <a:gd name="T52" fmla="*/ 1842 w 3220"/>
                <a:gd name="T53" fmla="*/ 1934 h 1998"/>
                <a:gd name="T54" fmla="*/ 1862 w 3220"/>
                <a:gd name="T55" fmla="*/ 1966 h 1998"/>
                <a:gd name="T56" fmla="*/ 1850 w 3220"/>
                <a:gd name="T57" fmla="*/ 1994 h 1998"/>
                <a:gd name="T58" fmla="*/ 1776 w 3220"/>
                <a:gd name="T59" fmla="*/ 1998 h 1998"/>
                <a:gd name="T60" fmla="*/ 1643 w 3220"/>
                <a:gd name="T61" fmla="*/ 1998 h 1998"/>
                <a:gd name="T62" fmla="*/ 1501 w 3220"/>
                <a:gd name="T63" fmla="*/ 1998 h 1998"/>
                <a:gd name="T64" fmla="*/ 1404 w 3220"/>
                <a:gd name="T65" fmla="*/ 1998 h 1998"/>
                <a:gd name="T66" fmla="*/ 1356 w 3220"/>
                <a:gd name="T67" fmla="*/ 1994 h 1998"/>
                <a:gd name="T68" fmla="*/ 1336 w 3220"/>
                <a:gd name="T69" fmla="*/ 1966 h 1998"/>
                <a:gd name="T70" fmla="*/ 1353 w 3220"/>
                <a:gd name="T71" fmla="*/ 1934 h 1998"/>
                <a:gd name="T72" fmla="*/ 1376 w 3220"/>
                <a:gd name="T73" fmla="*/ 1907 h 1998"/>
                <a:gd name="T74" fmla="*/ 0 w 3220"/>
                <a:gd name="T75" fmla="*/ 1903 h 1998"/>
                <a:gd name="T76" fmla="*/ 375 w 3220"/>
                <a:gd name="T77" fmla="*/ 299 h 1998"/>
                <a:gd name="T78" fmla="*/ 421 w 3220"/>
                <a:gd name="T79" fmla="*/ 255 h 1998"/>
                <a:gd name="T80" fmla="*/ 463 w 3220"/>
                <a:gd name="T81" fmla="*/ 191 h 1998"/>
                <a:gd name="T82" fmla="*/ 495 w 3220"/>
                <a:gd name="T83" fmla="*/ 116 h 1998"/>
                <a:gd name="T84" fmla="*/ 549 w 3220"/>
                <a:gd name="T85" fmla="*/ 84 h 19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20"/>
                <a:gd name="T130" fmla="*/ 0 h 1998"/>
                <a:gd name="T131" fmla="*/ 3220 w 3220"/>
                <a:gd name="T132" fmla="*/ 1998 h 19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20" h="1998">
                  <a:moveTo>
                    <a:pt x="563" y="0"/>
                  </a:moveTo>
                  <a:lnTo>
                    <a:pt x="648" y="48"/>
                  </a:lnTo>
                  <a:lnTo>
                    <a:pt x="728" y="80"/>
                  </a:lnTo>
                  <a:lnTo>
                    <a:pt x="807" y="100"/>
                  </a:lnTo>
                  <a:lnTo>
                    <a:pt x="881" y="108"/>
                  </a:lnTo>
                  <a:lnTo>
                    <a:pt x="952" y="104"/>
                  </a:lnTo>
                  <a:lnTo>
                    <a:pt x="1023" y="100"/>
                  </a:lnTo>
                  <a:lnTo>
                    <a:pt x="1091" y="88"/>
                  </a:lnTo>
                  <a:lnTo>
                    <a:pt x="1157" y="76"/>
                  </a:lnTo>
                  <a:lnTo>
                    <a:pt x="1219" y="68"/>
                  </a:lnTo>
                  <a:lnTo>
                    <a:pt x="1279" y="64"/>
                  </a:lnTo>
                  <a:lnTo>
                    <a:pt x="1339" y="64"/>
                  </a:lnTo>
                  <a:lnTo>
                    <a:pt x="1395" y="76"/>
                  </a:lnTo>
                  <a:lnTo>
                    <a:pt x="1452" y="96"/>
                  </a:lnTo>
                  <a:lnTo>
                    <a:pt x="1506" y="131"/>
                  </a:lnTo>
                  <a:lnTo>
                    <a:pt x="1560" y="187"/>
                  </a:lnTo>
                  <a:lnTo>
                    <a:pt x="1611" y="259"/>
                  </a:lnTo>
                  <a:lnTo>
                    <a:pt x="1665" y="195"/>
                  </a:lnTo>
                  <a:lnTo>
                    <a:pt x="1714" y="139"/>
                  </a:lnTo>
                  <a:lnTo>
                    <a:pt x="1759" y="100"/>
                  </a:lnTo>
                  <a:lnTo>
                    <a:pt x="1802" y="64"/>
                  </a:lnTo>
                  <a:lnTo>
                    <a:pt x="1842" y="44"/>
                  </a:lnTo>
                  <a:lnTo>
                    <a:pt x="1881" y="28"/>
                  </a:lnTo>
                  <a:lnTo>
                    <a:pt x="1918" y="20"/>
                  </a:lnTo>
                  <a:lnTo>
                    <a:pt x="1952" y="16"/>
                  </a:lnTo>
                  <a:lnTo>
                    <a:pt x="1984" y="16"/>
                  </a:lnTo>
                  <a:lnTo>
                    <a:pt x="2015" y="24"/>
                  </a:lnTo>
                  <a:lnTo>
                    <a:pt x="2049" y="32"/>
                  </a:lnTo>
                  <a:lnTo>
                    <a:pt x="2080" y="40"/>
                  </a:lnTo>
                  <a:lnTo>
                    <a:pt x="2114" y="52"/>
                  </a:lnTo>
                  <a:lnTo>
                    <a:pt x="2151" y="64"/>
                  </a:lnTo>
                  <a:lnTo>
                    <a:pt x="2188" y="72"/>
                  </a:lnTo>
                  <a:lnTo>
                    <a:pt x="2228" y="84"/>
                  </a:lnTo>
                  <a:lnTo>
                    <a:pt x="2271" y="92"/>
                  </a:lnTo>
                  <a:lnTo>
                    <a:pt x="2316" y="96"/>
                  </a:lnTo>
                  <a:lnTo>
                    <a:pt x="2365" y="96"/>
                  </a:lnTo>
                  <a:lnTo>
                    <a:pt x="2419" y="96"/>
                  </a:lnTo>
                  <a:lnTo>
                    <a:pt x="2475" y="88"/>
                  </a:lnTo>
                  <a:lnTo>
                    <a:pt x="2535" y="76"/>
                  </a:lnTo>
                  <a:lnTo>
                    <a:pt x="2600" y="56"/>
                  </a:lnTo>
                  <a:lnTo>
                    <a:pt x="2671" y="32"/>
                  </a:lnTo>
                  <a:lnTo>
                    <a:pt x="2680" y="68"/>
                  </a:lnTo>
                  <a:lnTo>
                    <a:pt x="2697" y="112"/>
                  </a:lnTo>
                  <a:lnTo>
                    <a:pt x="2714" y="159"/>
                  </a:lnTo>
                  <a:lnTo>
                    <a:pt x="2737" y="207"/>
                  </a:lnTo>
                  <a:lnTo>
                    <a:pt x="2762" y="251"/>
                  </a:lnTo>
                  <a:lnTo>
                    <a:pt x="2788" y="291"/>
                  </a:lnTo>
                  <a:lnTo>
                    <a:pt x="2811" y="315"/>
                  </a:lnTo>
                  <a:lnTo>
                    <a:pt x="2836" y="326"/>
                  </a:lnTo>
                  <a:lnTo>
                    <a:pt x="3220" y="1903"/>
                  </a:lnTo>
                  <a:lnTo>
                    <a:pt x="1813" y="1903"/>
                  </a:lnTo>
                  <a:lnTo>
                    <a:pt x="1819" y="1907"/>
                  </a:lnTo>
                  <a:lnTo>
                    <a:pt x="1827" y="1918"/>
                  </a:lnTo>
                  <a:lnTo>
                    <a:pt x="1842" y="1934"/>
                  </a:lnTo>
                  <a:lnTo>
                    <a:pt x="1853" y="1950"/>
                  </a:lnTo>
                  <a:lnTo>
                    <a:pt x="1862" y="1966"/>
                  </a:lnTo>
                  <a:lnTo>
                    <a:pt x="1862" y="1982"/>
                  </a:lnTo>
                  <a:lnTo>
                    <a:pt x="1850" y="1994"/>
                  </a:lnTo>
                  <a:lnTo>
                    <a:pt x="1822" y="1998"/>
                  </a:lnTo>
                  <a:lnTo>
                    <a:pt x="1776" y="1998"/>
                  </a:lnTo>
                  <a:lnTo>
                    <a:pt x="1714" y="1998"/>
                  </a:lnTo>
                  <a:lnTo>
                    <a:pt x="1643" y="1998"/>
                  </a:lnTo>
                  <a:lnTo>
                    <a:pt x="1569" y="1998"/>
                  </a:lnTo>
                  <a:lnTo>
                    <a:pt x="1501" y="1998"/>
                  </a:lnTo>
                  <a:lnTo>
                    <a:pt x="1444" y="1998"/>
                  </a:lnTo>
                  <a:lnTo>
                    <a:pt x="1404" y="1998"/>
                  </a:lnTo>
                  <a:lnTo>
                    <a:pt x="1390" y="1998"/>
                  </a:lnTo>
                  <a:lnTo>
                    <a:pt x="1356" y="1994"/>
                  </a:lnTo>
                  <a:lnTo>
                    <a:pt x="1339" y="1982"/>
                  </a:lnTo>
                  <a:lnTo>
                    <a:pt x="1336" y="1966"/>
                  </a:lnTo>
                  <a:lnTo>
                    <a:pt x="1341" y="1950"/>
                  </a:lnTo>
                  <a:lnTo>
                    <a:pt x="1353" y="1934"/>
                  </a:lnTo>
                  <a:lnTo>
                    <a:pt x="1367" y="1918"/>
                  </a:lnTo>
                  <a:lnTo>
                    <a:pt x="1376" y="1907"/>
                  </a:lnTo>
                  <a:lnTo>
                    <a:pt x="1381" y="1903"/>
                  </a:lnTo>
                  <a:lnTo>
                    <a:pt x="0" y="1903"/>
                  </a:lnTo>
                  <a:lnTo>
                    <a:pt x="355" y="307"/>
                  </a:lnTo>
                  <a:lnTo>
                    <a:pt x="375" y="299"/>
                  </a:lnTo>
                  <a:lnTo>
                    <a:pt x="398" y="283"/>
                  </a:lnTo>
                  <a:lnTo>
                    <a:pt x="421" y="255"/>
                  </a:lnTo>
                  <a:lnTo>
                    <a:pt x="443" y="227"/>
                  </a:lnTo>
                  <a:lnTo>
                    <a:pt x="463" y="191"/>
                  </a:lnTo>
                  <a:lnTo>
                    <a:pt x="480" y="155"/>
                  </a:lnTo>
                  <a:lnTo>
                    <a:pt x="495" y="116"/>
                  </a:lnTo>
                  <a:lnTo>
                    <a:pt x="506" y="80"/>
                  </a:lnTo>
                  <a:lnTo>
                    <a:pt x="549" y="84"/>
                  </a:lnTo>
                  <a:lnTo>
                    <a:pt x="5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0" name="Freeform 5"/>
            <p:cNvSpPr>
              <a:spLocks/>
            </p:cNvSpPr>
            <p:nvPr/>
          </p:nvSpPr>
          <p:spPr bwMode="auto">
            <a:xfrm>
              <a:off x="1190" y="1121"/>
              <a:ext cx="401" cy="1512"/>
            </a:xfrm>
            <a:custGeom>
              <a:avLst/>
              <a:gdLst>
                <a:gd name="T0" fmla="*/ 315 w 401"/>
                <a:gd name="T1" fmla="*/ 111 h 1512"/>
                <a:gd name="T2" fmla="*/ 0 w 401"/>
                <a:gd name="T3" fmla="*/ 1512 h 1512"/>
                <a:gd name="T4" fmla="*/ 20 w 401"/>
                <a:gd name="T5" fmla="*/ 1496 h 1512"/>
                <a:gd name="T6" fmla="*/ 43 w 401"/>
                <a:gd name="T7" fmla="*/ 1473 h 1512"/>
                <a:gd name="T8" fmla="*/ 65 w 401"/>
                <a:gd name="T9" fmla="*/ 1441 h 1512"/>
                <a:gd name="T10" fmla="*/ 91 w 401"/>
                <a:gd name="T11" fmla="*/ 1409 h 1512"/>
                <a:gd name="T12" fmla="*/ 114 w 401"/>
                <a:gd name="T13" fmla="*/ 1373 h 1512"/>
                <a:gd name="T14" fmla="*/ 136 w 401"/>
                <a:gd name="T15" fmla="*/ 1341 h 1512"/>
                <a:gd name="T16" fmla="*/ 156 w 401"/>
                <a:gd name="T17" fmla="*/ 1305 h 1512"/>
                <a:gd name="T18" fmla="*/ 170 w 401"/>
                <a:gd name="T19" fmla="*/ 1274 h 1512"/>
                <a:gd name="T20" fmla="*/ 401 w 401"/>
                <a:gd name="T21" fmla="*/ 0 h 1512"/>
                <a:gd name="T22" fmla="*/ 395 w 401"/>
                <a:gd name="T23" fmla="*/ 12 h 1512"/>
                <a:gd name="T24" fmla="*/ 386 w 401"/>
                <a:gd name="T25" fmla="*/ 28 h 1512"/>
                <a:gd name="T26" fmla="*/ 375 w 401"/>
                <a:gd name="T27" fmla="*/ 44 h 1512"/>
                <a:gd name="T28" fmla="*/ 367 w 401"/>
                <a:gd name="T29" fmla="*/ 60 h 1512"/>
                <a:gd name="T30" fmla="*/ 352 w 401"/>
                <a:gd name="T31" fmla="*/ 76 h 1512"/>
                <a:gd name="T32" fmla="*/ 341 w 401"/>
                <a:gd name="T33" fmla="*/ 87 h 1512"/>
                <a:gd name="T34" fmla="*/ 330 w 401"/>
                <a:gd name="T35" fmla="*/ 99 h 1512"/>
                <a:gd name="T36" fmla="*/ 315 w 401"/>
                <a:gd name="T37" fmla="*/ 111 h 15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1"/>
                <a:gd name="T58" fmla="*/ 0 h 1512"/>
                <a:gd name="T59" fmla="*/ 401 w 401"/>
                <a:gd name="T60" fmla="*/ 1512 h 15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1" h="1512">
                  <a:moveTo>
                    <a:pt x="315" y="111"/>
                  </a:moveTo>
                  <a:lnTo>
                    <a:pt x="0" y="1512"/>
                  </a:lnTo>
                  <a:lnTo>
                    <a:pt x="20" y="1496"/>
                  </a:lnTo>
                  <a:lnTo>
                    <a:pt x="43" y="1473"/>
                  </a:lnTo>
                  <a:lnTo>
                    <a:pt x="65" y="1441"/>
                  </a:lnTo>
                  <a:lnTo>
                    <a:pt x="91" y="1409"/>
                  </a:lnTo>
                  <a:lnTo>
                    <a:pt x="114" y="1373"/>
                  </a:lnTo>
                  <a:lnTo>
                    <a:pt x="136" y="1341"/>
                  </a:lnTo>
                  <a:lnTo>
                    <a:pt x="156" y="1305"/>
                  </a:lnTo>
                  <a:lnTo>
                    <a:pt x="170" y="1274"/>
                  </a:lnTo>
                  <a:lnTo>
                    <a:pt x="401" y="0"/>
                  </a:lnTo>
                  <a:lnTo>
                    <a:pt x="395" y="12"/>
                  </a:lnTo>
                  <a:lnTo>
                    <a:pt x="386" y="28"/>
                  </a:lnTo>
                  <a:lnTo>
                    <a:pt x="375" y="44"/>
                  </a:lnTo>
                  <a:lnTo>
                    <a:pt x="367" y="60"/>
                  </a:lnTo>
                  <a:lnTo>
                    <a:pt x="352" y="76"/>
                  </a:lnTo>
                  <a:lnTo>
                    <a:pt x="341" y="87"/>
                  </a:lnTo>
                  <a:lnTo>
                    <a:pt x="330" y="99"/>
                  </a:lnTo>
                  <a:lnTo>
                    <a:pt x="315" y="111"/>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1" name="Freeform 6"/>
            <p:cNvSpPr>
              <a:spLocks/>
            </p:cNvSpPr>
            <p:nvPr/>
          </p:nvSpPr>
          <p:spPr bwMode="auto">
            <a:xfrm>
              <a:off x="1176" y="2527"/>
              <a:ext cx="1481" cy="199"/>
            </a:xfrm>
            <a:custGeom>
              <a:avLst/>
              <a:gdLst>
                <a:gd name="T0" fmla="*/ 11 w 1481"/>
                <a:gd name="T1" fmla="*/ 147 h 199"/>
                <a:gd name="T2" fmla="*/ 43 w 1481"/>
                <a:gd name="T3" fmla="*/ 115 h 199"/>
                <a:gd name="T4" fmla="*/ 77 w 1481"/>
                <a:gd name="T5" fmla="*/ 75 h 199"/>
                <a:gd name="T6" fmla="*/ 108 w 1481"/>
                <a:gd name="T7" fmla="*/ 40 h 199"/>
                <a:gd name="T8" fmla="*/ 273 w 1481"/>
                <a:gd name="T9" fmla="*/ 75 h 199"/>
                <a:gd name="T10" fmla="*/ 529 w 1481"/>
                <a:gd name="T11" fmla="*/ 123 h 199"/>
                <a:gd name="T12" fmla="*/ 728 w 1481"/>
                <a:gd name="T13" fmla="*/ 115 h 199"/>
                <a:gd name="T14" fmla="*/ 881 w 1481"/>
                <a:gd name="T15" fmla="*/ 79 h 199"/>
                <a:gd name="T16" fmla="*/ 1009 w 1481"/>
                <a:gd name="T17" fmla="*/ 36 h 199"/>
                <a:gd name="T18" fmla="*/ 1125 w 1481"/>
                <a:gd name="T19" fmla="*/ 4 h 199"/>
                <a:gd name="T20" fmla="*/ 1250 w 1481"/>
                <a:gd name="T21" fmla="*/ 8 h 199"/>
                <a:gd name="T22" fmla="*/ 1395 w 1481"/>
                <a:gd name="T23" fmla="*/ 67 h 199"/>
                <a:gd name="T24" fmla="*/ 1469 w 1481"/>
                <a:gd name="T25" fmla="*/ 131 h 199"/>
                <a:gd name="T26" fmla="*/ 1441 w 1481"/>
                <a:gd name="T27" fmla="*/ 151 h 199"/>
                <a:gd name="T28" fmla="*/ 1415 w 1481"/>
                <a:gd name="T29" fmla="*/ 175 h 199"/>
                <a:gd name="T30" fmla="*/ 1393 w 1481"/>
                <a:gd name="T31" fmla="*/ 191 h 199"/>
                <a:gd name="T32" fmla="*/ 1367 w 1481"/>
                <a:gd name="T33" fmla="*/ 175 h 199"/>
                <a:gd name="T34" fmla="*/ 1319 w 1481"/>
                <a:gd name="T35" fmla="*/ 139 h 199"/>
                <a:gd name="T36" fmla="*/ 1265 w 1481"/>
                <a:gd name="T37" fmla="*/ 115 h 199"/>
                <a:gd name="T38" fmla="*/ 1208 w 1481"/>
                <a:gd name="T39" fmla="*/ 103 h 199"/>
                <a:gd name="T40" fmla="*/ 1145 w 1481"/>
                <a:gd name="T41" fmla="*/ 99 h 199"/>
                <a:gd name="T42" fmla="*/ 1080 w 1481"/>
                <a:gd name="T43" fmla="*/ 103 h 199"/>
                <a:gd name="T44" fmla="*/ 1017 w 1481"/>
                <a:gd name="T45" fmla="*/ 123 h 199"/>
                <a:gd name="T46" fmla="*/ 955 w 1481"/>
                <a:gd name="T47" fmla="*/ 147 h 199"/>
                <a:gd name="T48" fmla="*/ 890 w 1481"/>
                <a:gd name="T49" fmla="*/ 163 h 199"/>
                <a:gd name="T50" fmla="*/ 782 w 1481"/>
                <a:gd name="T51" fmla="*/ 163 h 199"/>
                <a:gd name="T52" fmla="*/ 645 w 1481"/>
                <a:gd name="T53" fmla="*/ 163 h 199"/>
                <a:gd name="T54" fmla="*/ 495 w 1481"/>
                <a:gd name="T55" fmla="*/ 163 h 199"/>
                <a:gd name="T56" fmla="*/ 341 w 1481"/>
                <a:gd name="T57" fmla="*/ 159 h 199"/>
                <a:gd name="T58" fmla="*/ 202 w 1481"/>
                <a:gd name="T59" fmla="*/ 159 h 199"/>
                <a:gd name="T60" fmla="*/ 88 w 1481"/>
                <a:gd name="T61" fmla="*/ 159 h 199"/>
                <a:gd name="T62" fmla="*/ 17 w 1481"/>
                <a:gd name="T63" fmla="*/ 159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1"/>
                <a:gd name="T97" fmla="*/ 0 h 199"/>
                <a:gd name="T98" fmla="*/ 1481 w 1481"/>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1" h="199">
                  <a:moveTo>
                    <a:pt x="0" y="159"/>
                  </a:moveTo>
                  <a:lnTo>
                    <a:pt x="11" y="147"/>
                  </a:lnTo>
                  <a:lnTo>
                    <a:pt x="26" y="135"/>
                  </a:lnTo>
                  <a:lnTo>
                    <a:pt x="43" y="115"/>
                  </a:lnTo>
                  <a:lnTo>
                    <a:pt x="60" y="95"/>
                  </a:lnTo>
                  <a:lnTo>
                    <a:pt x="77" y="75"/>
                  </a:lnTo>
                  <a:lnTo>
                    <a:pt x="94" y="55"/>
                  </a:lnTo>
                  <a:lnTo>
                    <a:pt x="108" y="40"/>
                  </a:lnTo>
                  <a:lnTo>
                    <a:pt x="117" y="28"/>
                  </a:lnTo>
                  <a:lnTo>
                    <a:pt x="273" y="75"/>
                  </a:lnTo>
                  <a:lnTo>
                    <a:pt x="409" y="107"/>
                  </a:lnTo>
                  <a:lnTo>
                    <a:pt x="529" y="123"/>
                  </a:lnTo>
                  <a:lnTo>
                    <a:pt x="634" y="123"/>
                  </a:lnTo>
                  <a:lnTo>
                    <a:pt x="728" y="115"/>
                  </a:lnTo>
                  <a:lnTo>
                    <a:pt x="810" y="99"/>
                  </a:lnTo>
                  <a:lnTo>
                    <a:pt x="881" y="79"/>
                  </a:lnTo>
                  <a:lnTo>
                    <a:pt x="949" y="55"/>
                  </a:lnTo>
                  <a:lnTo>
                    <a:pt x="1009" y="36"/>
                  </a:lnTo>
                  <a:lnTo>
                    <a:pt x="1069" y="16"/>
                  </a:lnTo>
                  <a:lnTo>
                    <a:pt x="1125" y="4"/>
                  </a:lnTo>
                  <a:lnTo>
                    <a:pt x="1185" y="0"/>
                  </a:lnTo>
                  <a:lnTo>
                    <a:pt x="1250" y="8"/>
                  </a:lnTo>
                  <a:lnTo>
                    <a:pt x="1319" y="28"/>
                  </a:lnTo>
                  <a:lnTo>
                    <a:pt x="1395" y="67"/>
                  </a:lnTo>
                  <a:lnTo>
                    <a:pt x="1481" y="123"/>
                  </a:lnTo>
                  <a:lnTo>
                    <a:pt x="1469" y="131"/>
                  </a:lnTo>
                  <a:lnTo>
                    <a:pt x="1455" y="143"/>
                  </a:lnTo>
                  <a:lnTo>
                    <a:pt x="1441" y="151"/>
                  </a:lnTo>
                  <a:lnTo>
                    <a:pt x="1427" y="163"/>
                  </a:lnTo>
                  <a:lnTo>
                    <a:pt x="1415" y="175"/>
                  </a:lnTo>
                  <a:lnTo>
                    <a:pt x="1404" y="183"/>
                  </a:lnTo>
                  <a:lnTo>
                    <a:pt x="1393" y="191"/>
                  </a:lnTo>
                  <a:lnTo>
                    <a:pt x="1387" y="199"/>
                  </a:lnTo>
                  <a:lnTo>
                    <a:pt x="1367" y="175"/>
                  </a:lnTo>
                  <a:lnTo>
                    <a:pt x="1344" y="155"/>
                  </a:lnTo>
                  <a:lnTo>
                    <a:pt x="1319" y="139"/>
                  </a:lnTo>
                  <a:lnTo>
                    <a:pt x="1293" y="127"/>
                  </a:lnTo>
                  <a:lnTo>
                    <a:pt x="1265" y="115"/>
                  </a:lnTo>
                  <a:lnTo>
                    <a:pt x="1236" y="107"/>
                  </a:lnTo>
                  <a:lnTo>
                    <a:pt x="1208" y="103"/>
                  </a:lnTo>
                  <a:lnTo>
                    <a:pt x="1177" y="99"/>
                  </a:lnTo>
                  <a:lnTo>
                    <a:pt x="1145" y="99"/>
                  </a:lnTo>
                  <a:lnTo>
                    <a:pt x="1114" y="99"/>
                  </a:lnTo>
                  <a:lnTo>
                    <a:pt x="1080" y="103"/>
                  </a:lnTo>
                  <a:lnTo>
                    <a:pt x="1049" y="111"/>
                  </a:lnTo>
                  <a:lnTo>
                    <a:pt x="1017" y="123"/>
                  </a:lnTo>
                  <a:lnTo>
                    <a:pt x="986" y="131"/>
                  </a:lnTo>
                  <a:lnTo>
                    <a:pt x="955" y="147"/>
                  </a:lnTo>
                  <a:lnTo>
                    <a:pt x="926" y="163"/>
                  </a:lnTo>
                  <a:lnTo>
                    <a:pt x="890" y="163"/>
                  </a:lnTo>
                  <a:lnTo>
                    <a:pt x="838" y="163"/>
                  </a:lnTo>
                  <a:lnTo>
                    <a:pt x="782" y="163"/>
                  </a:lnTo>
                  <a:lnTo>
                    <a:pt x="716" y="163"/>
                  </a:lnTo>
                  <a:lnTo>
                    <a:pt x="645" y="163"/>
                  </a:lnTo>
                  <a:lnTo>
                    <a:pt x="571" y="163"/>
                  </a:lnTo>
                  <a:lnTo>
                    <a:pt x="495" y="163"/>
                  </a:lnTo>
                  <a:lnTo>
                    <a:pt x="418" y="159"/>
                  </a:lnTo>
                  <a:lnTo>
                    <a:pt x="341" y="159"/>
                  </a:lnTo>
                  <a:lnTo>
                    <a:pt x="267" y="159"/>
                  </a:lnTo>
                  <a:lnTo>
                    <a:pt x="202" y="159"/>
                  </a:lnTo>
                  <a:lnTo>
                    <a:pt x="139" y="159"/>
                  </a:lnTo>
                  <a:lnTo>
                    <a:pt x="88" y="159"/>
                  </a:lnTo>
                  <a:lnTo>
                    <a:pt x="45" y="159"/>
                  </a:lnTo>
                  <a:lnTo>
                    <a:pt x="17" y="159"/>
                  </a:lnTo>
                  <a:lnTo>
                    <a:pt x="0" y="15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2" name="Freeform 7"/>
            <p:cNvSpPr>
              <a:spLocks/>
            </p:cNvSpPr>
            <p:nvPr/>
          </p:nvSpPr>
          <p:spPr bwMode="auto">
            <a:xfrm>
              <a:off x="2739" y="2416"/>
              <a:ext cx="1475" cy="307"/>
            </a:xfrm>
            <a:custGeom>
              <a:avLst/>
              <a:gdLst>
                <a:gd name="T0" fmla="*/ 0 w 1475"/>
                <a:gd name="T1" fmla="*/ 227 h 307"/>
                <a:gd name="T2" fmla="*/ 96 w 1475"/>
                <a:gd name="T3" fmla="*/ 140 h 307"/>
                <a:gd name="T4" fmla="*/ 190 w 1475"/>
                <a:gd name="T5" fmla="*/ 76 h 307"/>
                <a:gd name="T6" fmla="*/ 284 w 1475"/>
                <a:gd name="T7" fmla="*/ 32 h 307"/>
                <a:gd name="T8" fmla="*/ 375 w 1475"/>
                <a:gd name="T9" fmla="*/ 8 h 307"/>
                <a:gd name="T10" fmla="*/ 466 w 1475"/>
                <a:gd name="T11" fmla="*/ 0 h 307"/>
                <a:gd name="T12" fmla="*/ 554 w 1475"/>
                <a:gd name="T13" fmla="*/ 4 h 307"/>
                <a:gd name="T14" fmla="*/ 642 w 1475"/>
                <a:gd name="T15" fmla="*/ 16 h 307"/>
                <a:gd name="T16" fmla="*/ 727 w 1475"/>
                <a:gd name="T17" fmla="*/ 36 h 307"/>
                <a:gd name="T18" fmla="*/ 809 w 1475"/>
                <a:gd name="T19" fmla="*/ 60 h 307"/>
                <a:gd name="T20" fmla="*/ 889 w 1475"/>
                <a:gd name="T21" fmla="*/ 84 h 307"/>
                <a:gd name="T22" fmla="*/ 969 w 1475"/>
                <a:gd name="T23" fmla="*/ 108 h 307"/>
                <a:gd name="T24" fmla="*/ 1043 w 1475"/>
                <a:gd name="T25" fmla="*/ 128 h 307"/>
                <a:gd name="T26" fmla="*/ 1116 w 1475"/>
                <a:gd name="T27" fmla="*/ 140 h 307"/>
                <a:gd name="T28" fmla="*/ 1185 w 1475"/>
                <a:gd name="T29" fmla="*/ 140 h 307"/>
                <a:gd name="T30" fmla="*/ 1253 w 1475"/>
                <a:gd name="T31" fmla="*/ 124 h 307"/>
                <a:gd name="T32" fmla="*/ 1315 w 1475"/>
                <a:gd name="T33" fmla="*/ 96 h 307"/>
                <a:gd name="T34" fmla="*/ 1330 w 1475"/>
                <a:gd name="T35" fmla="*/ 112 h 307"/>
                <a:gd name="T36" fmla="*/ 1344 w 1475"/>
                <a:gd name="T37" fmla="*/ 132 h 307"/>
                <a:gd name="T38" fmla="*/ 1361 w 1475"/>
                <a:gd name="T39" fmla="*/ 155 h 307"/>
                <a:gd name="T40" fmla="*/ 1384 w 1475"/>
                <a:gd name="T41" fmla="*/ 183 h 307"/>
                <a:gd name="T42" fmla="*/ 1403 w 1475"/>
                <a:gd name="T43" fmla="*/ 211 h 307"/>
                <a:gd name="T44" fmla="*/ 1426 w 1475"/>
                <a:gd name="T45" fmla="*/ 235 h 307"/>
                <a:gd name="T46" fmla="*/ 1449 w 1475"/>
                <a:gd name="T47" fmla="*/ 259 h 307"/>
                <a:gd name="T48" fmla="*/ 1475 w 1475"/>
                <a:gd name="T49" fmla="*/ 275 h 307"/>
                <a:gd name="T50" fmla="*/ 702 w 1475"/>
                <a:gd name="T51" fmla="*/ 275 h 307"/>
                <a:gd name="T52" fmla="*/ 684 w 1475"/>
                <a:gd name="T53" fmla="*/ 255 h 307"/>
                <a:gd name="T54" fmla="*/ 662 w 1475"/>
                <a:gd name="T55" fmla="*/ 235 h 307"/>
                <a:gd name="T56" fmla="*/ 630 w 1475"/>
                <a:gd name="T57" fmla="*/ 215 h 307"/>
                <a:gd name="T58" fmla="*/ 599 w 1475"/>
                <a:gd name="T59" fmla="*/ 203 h 307"/>
                <a:gd name="T60" fmla="*/ 559 w 1475"/>
                <a:gd name="T61" fmla="*/ 187 h 307"/>
                <a:gd name="T62" fmla="*/ 520 w 1475"/>
                <a:gd name="T63" fmla="*/ 179 h 307"/>
                <a:gd name="T64" fmla="*/ 474 w 1475"/>
                <a:gd name="T65" fmla="*/ 175 h 307"/>
                <a:gd name="T66" fmla="*/ 432 w 1475"/>
                <a:gd name="T67" fmla="*/ 171 h 307"/>
                <a:gd name="T68" fmla="*/ 383 w 1475"/>
                <a:gd name="T69" fmla="*/ 171 h 307"/>
                <a:gd name="T70" fmla="*/ 338 w 1475"/>
                <a:gd name="T71" fmla="*/ 179 h 307"/>
                <a:gd name="T72" fmla="*/ 292 w 1475"/>
                <a:gd name="T73" fmla="*/ 187 h 307"/>
                <a:gd name="T74" fmla="*/ 250 w 1475"/>
                <a:gd name="T75" fmla="*/ 199 h 307"/>
                <a:gd name="T76" fmla="*/ 207 w 1475"/>
                <a:gd name="T77" fmla="*/ 219 h 307"/>
                <a:gd name="T78" fmla="*/ 167 w 1475"/>
                <a:gd name="T79" fmla="*/ 243 h 307"/>
                <a:gd name="T80" fmla="*/ 133 w 1475"/>
                <a:gd name="T81" fmla="*/ 271 h 307"/>
                <a:gd name="T82" fmla="*/ 102 w 1475"/>
                <a:gd name="T83" fmla="*/ 307 h 307"/>
                <a:gd name="T84" fmla="*/ 93 w 1475"/>
                <a:gd name="T85" fmla="*/ 295 h 307"/>
                <a:gd name="T86" fmla="*/ 82 w 1475"/>
                <a:gd name="T87" fmla="*/ 283 h 307"/>
                <a:gd name="T88" fmla="*/ 71 w 1475"/>
                <a:gd name="T89" fmla="*/ 275 h 307"/>
                <a:gd name="T90" fmla="*/ 59 w 1475"/>
                <a:gd name="T91" fmla="*/ 263 h 307"/>
                <a:gd name="T92" fmla="*/ 45 w 1475"/>
                <a:gd name="T93" fmla="*/ 251 h 307"/>
                <a:gd name="T94" fmla="*/ 34 w 1475"/>
                <a:gd name="T95" fmla="*/ 243 h 307"/>
                <a:gd name="T96" fmla="*/ 17 w 1475"/>
                <a:gd name="T97" fmla="*/ 235 h 307"/>
                <a:gd name="T98" fmla="*/ 0 w 1475"/>
                <a:gd name="T99" fmla="*/ 227 h 3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75"/>
                <a:gd name="T151" fmla="*/ 0 h 307"/>
                <a:gd name="T152" fmla="*/ 1475 w 1475"/>
                <a:gd name="T153" fmla="*/ 307 h 3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75" h="307">
                  <a:moveTo>
                    <a:pt x="0" y="227"/>
                  </a:moveTo>
                  <a:lnTo>
                    <a:pt x="96" y="140"/>
                  </a:lnTo>
                  <a:lnTo>
                    <a:pt x="190" y="76"/>
                  </a:lnTo>
                  <a:lnTo>
                    <a:pt x="284" y="32"/>
                  </a:lnTo>
                  <a:lnTo>
                    <a:pt x="375" y="8"/>
                  </a:lnTo>
                  <a:lnTo>
                    <a:pt x="466" y="0"/>
                  </a:lnTo>
                  <a:lnTo>
                    <a:pt x="554" y="4"/>
                  </a:lnTo>
                  <a:lnTo>
                    <a:pt x="642" y="16"/>
                  </a:lnTo>
                  <a:lnTo>
                    <a:pt x="727" y="36"/>
                  </a:lnTo>
                  <a:lnTo>
                    <a:pt x="809" y="60"/>
                  </a:lnTo>
                  <a:lnTo>
                    <a:pt x="889" y="84"/>
                  </a:lnTo>
                  <a:lnTo>
                    <a:pt x="969" y="108"/>
                  </a:lnTo>
                  <a:lnTo>
                    <a:pt x="1043" y="128"/>
                  </a:lnTo>
                  <a:lnTo>
                    <a:pt x="1116" y="140"/>
                  </a:lnTo>
                  <a:lnTo>
                    <a:pt x="1185" y="140"/>
                  </a:lnTo>
                  <a:lnTo>
                    <a:pt x="1253" y="124"/>
                  </a:lnTo>
                  <a:lnTo>
                    <a:pt x="1315" y="96"/>
                  </a:lnTo>
                  <a:lnTo>
                    <a:pt x="1330" y="112"/>
                  </a:lnTo>
                  <a:lnTo>
                    <a:pt x="1344" y="132"/>
                  </a:lnTo>
                  <a:lnTo>
                    <a:pt x="1361" y="155"/>
                  </a:lnTo>
                  <a:lnTo>
                    <a:pt x="1384" y="183"/>
                  </a:lnTo>
                  <a:lnTo>
                    <a:pt x="1403" y="211"/>
                  </a:lnTo>
                  <a:lnTo>
                    <a:pt x="1426" y="235"/>
                  </a:lnTo>
                  <a:lnTo>
                    <a:pt x="1449" y="259"/>
                  </a:lnTo>
                  <a:lnTo>
                    <a:pt x="1475" y="275"/>
                  </a:lnTo>
                  <a:lnTo>
                    <a:pt x="702" y="275"/>
                  </a:lnTo>
                  <a:lnTo>
                    <a:pt x="684" y="255"/>
                  </a:lnTo>
                  <a:lnTo>
                    <a:pt x="662" y="235"/>
                  </a:lnTo>
                  <a:lnTo>
                    <a:pt x="630" y="215"/>
                  </a:lnTo>
                  <a:lnTo>
                    <a:pt x="599" y="203"/>
                  </a:lnTo>
                  <a:lnTo>
                    <a:pt x="559" y="187"/>
                  </a:lnTo>
                  <a:lnTo>
                    <a:pt x="520" y="179"/>
                  </a:lnTo>
                  <a:lnTo>
                    <a:pt x="474" y="175"/>
                  </a:lnTo>
                  <a:lnTo>
                    <a:pt x="432" y="171"/>
                  </a:lnTo>
                  <a:lnTo>
                    <a:pt x="383" y="171"/>
                  </a:lnTo>
                  <a:lnTo>
                    <a:pt x="338" y="179"/>
                  </a:lnTo>
                  <a:lnTo>
                    <a:pt x="292" y="187"/>
                  </a:lnTo>
                  <a:lnTo>
                    <a:pt x="250" y="199"/>
                  </a:lnTo>
                  <a:lnTo>
                    <a:pt x="207" y="219"/>
                  </a:lnTo>
                  <a:lnTo>
                    <a:pt x="167" y="243"/>
                  </a:lnTo>
                  <a:lnTo>
                    <a:pt x="133" y="271"/>
                  </a:lnTo>
                  <a:lnTo>
                    <a:pt x="102" y="307"/>
                  </a:lnTo>
                  <a:lnTo>
                    <a:pt x="93" y="295"/>
                  </a:lnTo>
                  <a:lnTo>
                    <a:pt x="82" y="283"/>
                  </a:lnTo>
                  <a:lnTo>
                    <a:pt x="71" y="275"/>
                  </a:lnTo>
                  <a:lnTo>
                    <a:pt x="59" y="263"/>
                  </a:lnTo>
                  <a:lnTo>
                    <a:pt x="45" y="251"/>
                  </a:lnTo>
                  <a:lnTo>
                    <a:pt x="34" y="243"/>
                  </a:lnTo>
                  <a:lnTo>
                    <a:pt x="17" y="235"/>
                  </a:lnTo>
                  <a:lnTo>
                    <a:pt x="0" y="227"/>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3" name="Freeform 8"/>
            <p:cNvSpPr>
              <a:spLocks/>
            </p:cNvSpPr>
            <p:nvPr/>
          </p:nvSpPr>
          <p:spPr bwMode="auto">
            <a:xfrm>
              <a:off x="2730" y="2305"/>
              <a:ext cx="1324" cy="334"/>
            </a:xfrm>
            <a:custGeom>
              <a:avLst/>
              <a:gdLst>
                <a:gd name="T0" fmla="*/ 0 w 1324"/>
                <a:gd name="T1" fmla="*/ 235 h 334"/>
                <a:gd name="T2" fmla="*/ 74 w 1324"/>
                <a:gd name="T3" fmla="*/ 143 h 334"/>
                <a:gd name="T4" fmla="*/ 156 w 1324"/>
                <a:gd name="T5" fmla="*/ 76 h 334"/>
                <a:gd name="T6" fmla="*/ 241 w 1324"/>
                <a:gd name="T7" fmla="*/ 32 h 334"/>
                <a:gd name="T8" fmla="*/ 329 w 1324"/>
                <a:gd name="T9" fmla="*/ 8 h 334"/>
                <a:gd name="T10" fmla="*/ 423 w 1324"/>
                <a:gd name="T11" fmla="*/ 0 h 334"/>
                <a:gd name="T12" fmla="*/ 517 w 1324"/>
                <a:gd name="T13" fmla="*/ 4 h 334"/>
                <a:gd name="T14" fmla="*/ 611 w 1324"/>
                <a:gd name="T15" fmla="*/ 20 h 334"/>
                <a:gd name="T16" fmla="*/ 705 w 1324"/>
                <a:gd name="T17" fmla="*/ 40 h 334"/>
                <a:gd name="T18" fmla="*/ 796 w 1324"/>
                <a:gd name="T19" fmla="*/ 68 h 334"/>
                <a:gd name="T20" fmla="*/ 884 w 1324"/>
                <a:gd name="T21" fmla="*/ 99 h 334"/>
                <a:gd name="T22" fmla="*/ 969 w 1324"/>
                <a:gd name="T23" fmla="*/ 127 h 334"/>
                <a:gd name="T24" fmla="*/ 1048 w 1324"/>
                <a:gd name="T25" fmla="*/ 151 h 334"/>
                <a:gd name="T26" fmla="*/ 1122 w 1324"/>
                <a:gd name="T27" fmla="*/ 167 h 334"/>
                <a:gd name="T28" fmla="*/ 1191 w 1324"/>
                <a:gd name="T29" fmla="*/ 175 h 334"/>
                <a:gd name="T30" fmla="*/ 1250 w 1324"/>
                <a:gd name="T31" fmla="*/ 167 h 334"/>
                <a:gd name="T32" fmla="*/ 1299 w 1324"/>
                <a:gd name="T33" fmla="*/ 147 h 334"/>
                <a:gd name="T34" fmla="*/ 1324 w 1324"/>
                <a:gd name="T35" fmla="*/ 199 h 334"/>
                <a:gd name="T36" fmla="*/ 1264 w 1324"/>
                <a:gd name="T37" fmla="*/ 227 h 334"/>
                <a:gd name="T38" fmla="*/ 1202 w 1324"/>
                <a:gd name="T39" fmla="*/ 235 h 334"/>
                <a:gd name="T40" fmla="*/ 1134 w 1324"/>
                <a:gd name="T41" fmla="*/ 231 h 334"/>
                <a:gd name="T42" fmla="*/ 1063 w 1324"/>
                <a:gd name="T43" fmla="*/ 219 h 334"/>
                <a:gd name="T44" fmla="*/ 989 w 1324"/>
                <a:gd name="T45" fmla="*/ 199 h 334"/>
                <a:gd name="T46" fmla="*/ 912 w 1324"/>
                <a:gd name="T47" fmla="*/ 171 h 334"/>
                <a:gd name="T48" fmla="*/ 832 w 1324"/>
                <a:gd name="T49" fmla="*/ 147 h 334"/>
                <a:gd name="T50" fmla="*/ 747 w 1324"/>
                <a:gd name="T51" fmla="*/ 119 h 334"/>
                <a:gd name="T52" fmla="*/ 662 w 1324"/>
                <a:gd name="T53" fmla="*/ 99 h 334"/>
                <a:gd name="T54" fmla="*/ 574 w 1324"/>
                <a:gd name="T55" fmla="*/ 87 h 334"/>
                <a:gd name="T56" fmla="*/ 483 w 1324"/>
                <a:gd name="T57" fmla="*/ 83 h 334"/>
                <a:gd name="T58" fmla="*/ 389 w 1324"/>
                <a:gd name="T59" fmla="*/ 95 h 334"/>
                <a:gd name="T60" fmla="*/ 295 w 1324"/>
                <a:gd name="T61" fmla="*/ 123 h 334"/>
                <a:gd name="T62" fmla="*/ 199 w 1324"/>
                <a:gd name="T63" fmla="*/ 171 h 334"/>
                <a:gd name="T64" fmla="*/ 99 w 1324"/>
                <a:gd name="T65" fmla="*/ 239 h 334"/>
                <a:gd name="T66" fmla="*/ 0 w 1324"/>
                <a:gd name="T67" fmla="*/ 334 h 334"/>
                <a:gd name="T68" fmla="*/ 3 w 1324"/>
                <a:gd name="T69" fmla="*/ 314 h 334"/>
                <a:gd name="T70" fmla="*/ 3 w 1324"/>
                <a:gd name="T71" fmla="*/ 290 h 334"/>
                <a:gd name="T72" fmla="*/ 3 w 1324"/>
                <a:gd name="T73" fmla="*/ 263 h 334"/>
                <a:gd name="T74" fmla="*/ 0 w 1324"/>
                <a:gd name="T75" fmla="*/ 235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4"/>
                <a:gd name="T115" fmla="*/ 0 h 334"/>
                <a:gd name="T116" fmla="*/ 1324 w 1324"/>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4" h="334">
                  <a:moveTo>
                    <a:pt x="0" y="235"/>
                  </a:moveTo>
                  <a:lnTo>
                    <a:pt x="74" y="143"/>
                  </a:lnTo>
                  <a:lnTo>
                    <a:pt x="156" y="76"/>
                  </a:lnTo>
                  <a:lnTo>
                    <a:pt x="241" y="32"/>
                  </a:lnTo>
                  <a:lnTo>
                    <a:pt x="329" y="8"/>
                  </a:lnTo>
                  <a:lnTo>
                    <a:pt x="423" y="0"/>
                  </a:lnTo>
                  <a:lnTo>
                    <a:pt x="517" y="4"/>
                  </a:lnTo>
                  <a:lnTo>
                    <a:pt x="611" y="20"/>
                  </a:lnTo>
                  <a:lnTo>
                    <a:pt x="705" y="40"/>
                  </a:lnTo>
                  <a:lnTo>
                    <a:pt x="796" y="68"/>
                  </a:lnTo>
                  <a:lnTo>
                    <a:pt x="884" y="99"/>
                  </a:lnTo>
                  <a:lnTo>
                    <a:pt x="969" y="127"/>
                  </a:lnTo>
                  <a:lnTo>
                    <a:pt x="1048" y="151"/>
                  </a:lnTo>
                  <a:lnTo>
                    <a:pt x="1122" y="167"/>
                  </a:lnTo>
                  <a:lnTo>
                    <a:pt x="1191" y="175"/>
                  </a:lnTo>
                  <a:lnTo>
                    <a:pt x="1250" y="167"/>
                  </a:lnTo>
                  <a:lnTo>
                    <a:pt x="1299" y="147"/>
                  </a:lnTo>
                  <a:lnTo>
                    <a:pt x="1324" y="199"/>
                  </a:lnTo>
                  <a:lnTo>
                    <a:pt x="1264" y="227"/>
                  </a:lnTo>
                  <a:lnTo>
                    <a:pt x="1202" y="235"/>
                  </a:lnTo>
                  <a:lnTo>
                    <a:pt x="1134" y="231"/>
                  </a:lnTo>
                  <a:lnTo>
                    <a:pt x="1063" y="219"/>
                  </a:lnTo>
                  <a:lnTo>
                    <a:pt x="989" y="199"/>
                  </a:lnTo>
                  <a:lnTo>
                    <a:pt x="912" y="171"/>
                  </a:lnTo>
                  <a:lnTo>
                    <a:pt x="832" y="147"/>
                  </a:lnTo>
                  <a:lnTo>
                    <a:pt x="747" y="119"/>
                  </a:lnTo>
                  <a:lnTo>
                    <a:pt x="662" y="99"/>
                  </a:lnTo>
                  <a:lnTo>
                    <a:pt x="574" y="87"/>
                  </a:lnTo>
                  <a:lnTo>
                    <a:pt x="483" y="83"/>
                  </a:lnTo>
                  <a:lnTo>
                    <a:pt x="389" y="95"/>
                  </a:lnTo>
                  <a:lnTo>
                    <a:pt x="295" y="123"/>
                  </a:lnTo>
                  <a:lnTo>
                    <a:pt x="199" y="171"/>
                  </a:lnTo>
                  <a:lnTo>
                    <a:pt x="99" y="239"/>
                  </a:lnTo>
                  <a:lnTo>
                    <a:pt x="0" y="334"/>
                  </a:lnTo>
                  <a:lnTo>
                    <a:pt x="3" y="314"/>
                  </a:lnTo>
                  <a:lnTo>
                    <a:pt x="3" y="290"/>
                  </a:lnTo>
                  <a:lnTo>
                    <a:pt x="3" y="263"/>
                  </a:lnTo>
                  <a:lnTo>
                    <a:pt x="0" y="235"/>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4" name="Freeform 9"/>
            <p:cNvSpPr>
              <a:spLocks/>
            </p:cNvSpPr>
            <p:nvPr/>
          </p:nvSpPr>
          <p:spPr bwMode="auto">
            <a:xfrm>
              <a:off x="2922" y="2627"/>
              <a:ext cx="466" cy="68"/>
            </a:xfrm>
            <a:custGeom>
              <a:avLst/>
              <a:gdLst>
                <a:gd name="T0" fmla="*/ 466 w 466"/>
                <a:gd name="T1" fmla="*/ 68 h 68"/>
                <a:gd name="T2" fmla="*/ 0 w 466"/>
                <a:gd name="T3" fmla="*/ 68 h 68"/>
                <a:gd name="T4" fmla="*/ 23 w 466"/>
                <a:gd name="T5" fmla="*/ 52 h 68"/>
                <a:gd name="T6" fmla="*/ 49 w 466"/>
                <a:gd name="T7" fmla="*/ 36 h 68"/>
                <a:gd name="T8" fmla="*/ 77 w 466"/>
                <a:gd name="T9" fmla="*/ 24 h 68"/>
                <a:gd name="T10" fmla="*/ 108 w 466"/>
                <a:gd name="T11" fmla="*/ 16 h 68"/>
                <a:gd name="T12" fmla="*/ 140 w 466"/>
                <a:gd name="T13" fmla="*/ 8 h 68"/>
                <a:gd name="T14" fmla="*/ 171 w 466"/>
                <a:gd name="T15" fmla="*/ 4 h 68"/>
                <a:gd name="T16" fmla="*/ 205 w 466"/>
                <a:gd name="T17" fmla="*/ 0 h 68"/>
                <a:gd name="T18" fmla="*/ 239 w 466"/>
                <a:gd name="T19" fmla="*/ 0 h 68"/>
                <a:gd name="T20" fmla="*/ 273 w 466"/>
                <a:gd name="T21" fmla="*/ 4 h 68"/>
                <a:gd name="T22" fmla="*/ 304 w 466"/>
                <a:gd name="T23" fmla="*/ 8 h 68"/>
                <a:gd name="T24" fmla="*/ 336 w 466"/>
                <a:gd name="T25" fmla="*/ 12 h 68"/>
                <a:gd name="T26" fmla="*/ 367 w 466"/>
                <a:gd name="T27" fmla="*/ 20 h 68"/>
                <a:gd name="T28" fmla="*/ 395 w 466"/>
                <a:gd name="T29" fmla="*/ 28 h 68"/>
                <a:gd name="T30" fmla="*/ 421 w 466"/>
                <a:gd name="T31" fmla="*/ 40 h 68"/>
                <a:gd name="T32" fmla="*/ 446 w 466"/>
                <a:gd name="T33" fmla="*/ 52 h 68"/>
                <a:gd name="T34" fmla="*/ 466 w 466"/>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6"/>
                <a:gd name="T55" fmla="*/ 0 h 68"/>
                <a:gd name="T56" fmla="*/ 466 w 46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6" h="68">
                  <a:moveTo>
                    <a:pt x="466" y="68"/>
                  </a:moveTo>
                  <a:lnTo>
                    <a:pt x="0" y="68"/>
                  </a:lnTo>
                  <a:lnTo>
                    <a:pt x="23" y="52"/>
                  </a:lnTo>
                  <a:lnTo>
                    <a:pt x="49" y="36"/>
                  </a:lnTo>
                  <a:lnTo>
                    <a:pt x="77" y="24"/>
                  </a:lnTo>
                  <a:lnTo>
                    <a:pt x="108" y="16"/>
                  </a:lnTo>
                  <a:lnTo>
                    <a:pt x="140" y="8"/>
                  </a:lnTo>
                  <a:lnTo>
                    <a:pt x="171" y="4"/>
                  </a:lnTo>
                  <a:lnTo>
                    <a:pt x="205" y="0"/>
                  </a:lnTo>
                  <a:lnTo>
                    <a:pt x="239" y="0"/>
                  </a:lnTo>
                  <a:lnTo>
                    <a:pt x="273" y="4"/>
                  </a:lnTo>
                  <a:lnTo>
                    <a:pt x="304" y="8"/>
                  </a:lnTo>
                  <a:lnTo>
                    <a:pt x="336" y="12"/>
                  </a:lnTo>
                  <a:lnTo>
                    <a:pt x="367" y="20"/>
                  </a:lnTo>
                  <a:lnTo>
                    <a:pt x="395" y="28"/>
                  </a:lnTo>
                  <a:lnTo>
                    <a:pt x="421" y="40"/>
                  </a:lnTo>
                  <a:lnTo>
                    <a:pt x="446" y="52"/>
                  </a:lnTo>
                  <a:lnTo>
                    <a:pt x="466"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5" name="Freeform 10"/>
            <p:cNvSpPr>
              <a:spLocks/>
            </p:cNvSpPr>
            <p:nvPr/>
          </p:nvSpPr>
          <p:spPr bwMode="auto">
            <a:xfrm>
              <a:off x="2225" y="2656"/>
              <a:ext cx="253" cy="28"/>
            </a:xfrm>
            <a:custGeom>
              <a:avLst/>
              <a:gdLst>
                <a:gd name="T0" fmla="*/ 0 w 253"/>
                <a:gd name="T1" fmla="*/ 24 h 28"/>
                <a:gd name="T2" fmla="*/ 31 w 253"/>
                <a:gd name="T3" fmla="*/ 12 h 28"/>
                <a:gd name="T4" fmla="*/ 65 w 253"/>
                <a:gd name="T5" fmla="*/ 8 h 28"/>
                <a:gd name="T6" fmla="*/ 102 w 253"/>
                <a:gd name="T7" fmla="*/ 4 h 28"/>
                <a:gd name="T8" fmla="*/ 139 w 253"/>
                <a:gd name="T9" fmla="*/ 0 h 28"/>
                <a:gd name="T10" fmla="*/ 173 w 253"/>
                <a:gd name="T11" fmla="*/ 4 h 28"/>
                <a:gd name="T12" fmla="*/ 205 w 253"/>
                <a:gd name="T13" fmla="*/ 8 h 28"/>
                <a:gd name="T14" fmla="*/ 230 w 253"/>
                <a:gd name="T15" fmla="*/ 16 h 28"/>
                <a:gd name="T16" fmla="*/ 253 w 253"/>
                <a:gd name="T17" fmla="*/ 28 h 28"/>
                <a:gd name="T18" fmla="*/ 0 w 253"/>
                <a:gd name="T19" fmla="*/ 24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3"/>
                <a:gd name="T31" fmla="*/ 0 h 28"/>
                <a:gd name="T32" fmla="*/ 253 w 253"/>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3" h="28">
                  <a:moveTo>
                    <a:pt x="0" y="24"/>
                  </a:moveTo>
                  <a:lnTo>
                    <a:pt x="31" y="12"/>
                  </a:lnTo>
                  <a:lnTo>
                    <a:pt x="65" y="8"/>
                  </a:lnTo>
                  <a:lnTo>
                    <a:pt x="102" y="4"/>
                  </a:lnTo>
                  <a:lnTo>
                    <a:pt x="139" y="0"/>
                  </a:lnTo>
                  <a:lnTo>
                    <a:pt x="173" y="4"/>
                  </a:lnTo>
                  <a:lnTo>
                    <a:pt x="205" y="8"/>
                  </a:lnTo>
                  <a:lnTo>
                    <a:pt x="230" y="16"/>
                  </a:lnTo>
                  <a:lnTo>
                    <a:pt x="253" y="28"/>
                  </a:lnTo>
                  <a:lnTo>
                    <a:pt x="0"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6" name="Freeform 11"/>
            <p:cNvSpPr>
              <a:spLocks/>
            </p:cNvSpPr>
            <p:nvPr/>
          </p:nvSpPr>
          <p:spPr bwMode="auto">
            <a:xfrm>
              <a:off x="3829" y="1087"/>
              <a:ext cx="469" cy="1664"/>
            </a:xfrm>
            <a:custGeom>
              <a:avLst/>
              <a:gdLst>
                <a:gd name="T0" fmla="*/ 0 w 469"/>
                <a:gd name="T1" fmla="*/ 0 h 1664"/>
                <a:gd name="T2" fmla="*/ 242 w 469"/>
                <a:gd name="T3" fmla="*/ 1377 h 1664"/>
                <a:gd name="T4" fmla="*/ 253 w 469"/>
                <a:gd name="T5" fmla="*/ 1397 h 1664"/>
                <a:gd name="T6" fmla="*/ 273 w 469"/>
                <a:gd name="T7" fmla="*/ 1429 h 1664"/>
                <a:gd name="T8" fmla="*/ 299 w 469"/>
                <a:gd name="T9" fmla="*/ 1469 h 1664"/>
                <a:gd name="T10" fmla="*/ 327 w 469"/>
                <a:gd name="T11" fmla="*/ 1509 h 1664"/>
                <a:gd name="T12" fmla="*/ 358 w 469"/>
                <a:gd name="T13" fmla="*/ 1552 h 1664"/>
                <a:gd name="T14" fmla="*/ 395 w 469"/>
                <a:gd name="T15" fmla="*/ 1596 h 1664"/>
                <a:gd name="T16" fmla="*/ 432 w 469"/>
                <a:gd name="T17" fmla="*/ 1632 h 1664"/>
                <a:gd name="T18" fmla="*/ 469 w 469"/>
                <a:gd name="T19" fmla="*/ 1664 h 1664"/>
                <a:gd name="T20" fmla="*/ 111 w 469"/>
                <a:gd name="T21" fmla="*/ 191 h 1664"/>
                <a:gd name="T22" fmla="*/ 100 w 469"/>
                <a:gd name="T23" fmla="*/ 175 h 1664"/>
                <a:gd name="T24" fmla="*/ 85 w 469"/>
                <a:gd name="T25" fmla="*/ 151 h 1664"/>
                <a:gd name="T26" fmla="*/ 68 w 469"/>
                <a:gd name="T27" fmla="*/ 128 h 1664"/>
                <a:gd name="T28" fmla="*/ 51 w 469"/>
                <a:gd name="T29" fmla="*/ 100 h 1664"/>
                <a:gd name="T30" fmla="*/ 37 w 469"/>
                <a:gd name="T31" fmla="*/ 72 h 1664"/>
                <a:gd name="T32" fmla="*/ 23 w 469"/>
                <a:gd name="T33" fmla="*/ 48 h 1664"/>
                <a:gd name="T34" fmla="*/ 9 w 469"/>
                <a:gd name="T35" fmla="*/ 20 h 1664"/>
                <a:gd name="T36" fmla="*/ 0 w 469"/>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9"/>
                <a:gd name="T58" fmla="*/ 0 h 1664"/>
                <a:gd name="T59" fmla="*/ 469 w 469"/>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9" h="1664">
                  <a:moveTo>
                    <a:pt x="0" y="0"/>
                  </a:moveTo>
                  <a:lnTo>
                    <a:pt x="242" y="1377"/>
                  </a:lnTo>
                  <a:lnTo>
                    <a:pt x="253" y="1397"/>
                  </a:lnTo>
                  <a:lnTo>
                    <a:pt x="273" y="1429"/>
                  </a:lnTo>
                  <a:lnTo>
                    <a:pt x="299" y="1469"/>
                  </a:lnTo>
                  <a:lnTo>
                    <a:pt x="327" y="1509"/>
                  </a:lnTo>
                  <a:lnTo>
                    <a:pt x="358" y="1552"/>
                  </a:lnTo>
                  <a:lnTo>
                    <a:pt x="395" y="1596"/>
                  </a:lnTo>
                  <a:lnTo>
                    <a:pt x="432" y="1632"/>
                  </a:lnTo>
                  <a:lnTo>
                    <a:pt x="469" y="1664"/>
                  </a:lnTo>
                  <a:lnTo>
                    <a:pt x="111" y="191"/>
                  </a:lnTo>
                  <a:lnTo>
                    <a:pt x="100" y="175"/>
                  </a:lnTo>
                  <a:lnTo>
                    <a:pt x="85" y="151"/>
                  </a:lnTo>
                  <a:lnTo>
                    <a:pt x="68" y="128"/>
                  </a:lnTo>
                  <a:lnTo>
                    <a:pt x="51" y="100"/>
                  </a:lnTo>
                  <a:lnTo>
                    <a:pt x="37" y="72"/>
                  </a:lnTo>
                  <a:lnTo>
                    <a:pt x="23" y="48"/>
                  </a:lnTo>
                  <a:lnTo>
                    <a:pt x="9" y="20"/>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7" name="Freeform 12"/>
            <p:cNvSpPr>
              <a:spLocks/>
            </p:cNvSpPr>
            <p:nvPr/>
          </p:nvSpPr>
          <p:spPr bwMode="auto">
            <a:xfrm>
              <a:off x="1400" y="987"/>
              <a:ext cx="974" cy="1472"/>
            </a:xfrm>
            <a:custGeom>
              <a:avLst/>
              <a:gdLst>
                <a:gd name="T0" fmla="*/ 244 w 974"/>
                <a:gd name="T1" fmla="*/ 0 h 1472"/>
                <a:gd name="T2" fmla="*/ 273 w 974"/>
                <a:gd name="T3" fmla="*/ 7 h 1472"/>
                <a:gd name="T4" fmla="*/ 68 w 974"/>
                <a:gd name="T5" fmla="*/ 1162 h 1472"/>
                <a:gd name="T6" fmla="*/ 91 w 974"/>
                <a:gd name="T7" fmla="*/ 1225 h 1472"/>
                <a:gd name="T8" fmla="*/ 122 w 974"/>
                <a:gd name="T9" fmla="*/ 1277 h 1472"/>
                <a:gd name="T10" fmla="*/ 156 w 974"/>
                <a:gd name="T11" fmla="*/ 1321 h 1472"/>
                <a:gd name="T12" fmla="*/ 199 w 974"/>
                <a:gd name="T13" fmla="*/ 1349 h 1472"/>
                <a:gd name="T14" fmla="*/ 244 w 974"/>
                <a:gd name="T15" fmla="*/ 1369 h 1472"/>
                <a:gd name="T16" fmla="*/ 292 w 974"/>
                <a:gd name="T17" fmla="*/ 1381 h 1472"/>
                <a:gd name="T18" fmla="*/ 344 w 974"/>
                <a:gd name="T19" fmla="*/ 1389 h 1472"/>
                <a:gd name="T20" fmla="*/ 398 w 974"/>
                <a:gd name="T21" fmla="*/ 1385 h 1472"/>
                <a:gd name="T22" fmla="*/ 452 w 974"/>
                <a:gd name="T23" fmla="*/ 1377 h 1472"/>
                <a:gd name="T24" fmla="*/ 508 w 974"/>
                <a:gd name="T25" fmla="*/ 1369 h 1472"/>
                <a:gd name="T26" fmla="*/ 562 w 974"/>
                <a:gd name="T27" fmla="*/ 1353 h 1472"/>
                <a:gd name="T28" fmla="*/ 616 w 974"/>
                <a:gd name="T29" fmla="*/ 1337 h 1472"/>
                <a:gd name="T30" fmla="*/ 670 w 974"/>
                <a:gd name="T31" fmla="*/ 1321 h 1472"/>
                <a:gd name="T32" fmla="*/ 719 w 974"/>
                <a:gd name="T33" fmla="*/ 1305 h 1472"/>
                <a:gd name="T34" fmla="*/ 767 w 974"/>
                <a:gd name="T35" fmla="*/ 1289 h 1472"/>
                <a:gd name="T36" fmla="*/ 810 w 974"/>
                <a:gd name="T37" fmla="*/ 1277 h 1472"/>
                <a:gd name="T38" fmla="*/ 830 w 974"/>
                <a:gd name="T39" fmla="*/ 1281 h 1472"/>
                <a:gd name="T40" fmla="*/ 849 w 974"/>
                <a:gd name="T41" fmla="*/ 1285 h 1472"/>
                <a:gd name="T42" fmla="*/ 869 w 974"/>
                <a:gd name="T43" fmla="*/ 1285 h 1472"/>
                <a:gd name="T44" fmla="*/ 889 w 974"/>
                <a:gd name="T45" fmla="*/ 1289 h 1472"/>
                <a:gd name="T46" fmla="*/ 906 w 974"/>
                <a:gd name="T47" fmla="*/ 1297 h 1472"/>
                <a:gd name="T48" fmla="*/ 926 w 974"/>
                <a:gd name="T49" fmla="*/ 1301 h 1472"/>
                <a:gd name="T50" fmla="*/ 949 w 974"/>
                <a:gd name="T51" fmla="*/ 1309 h 1472"/>
                <a:gd name="T52" fmla="*/ 974 w 974"/>
                <a:gd name="T53" fmla="*/ 1317 h 1472"/>
                <a:gd name="T54" fmla="*/ 898 w 974"/>
                <a:gd name="T55" fmla="*/ 1317 h 1472"/>
                <a:gd name="T56" fmla="*/ 824 w 974"/>
                <a:gd name="T57" fmla="*/ 1325 h 1472"/>
                <a:gd name="T58" fmla="*/ 758 w 974"/>
                <a:gd name="T59" fmla="*/ 1337 h 1472"/>
                <a:gd name="T60" fmla="*/ 699 w 974"/>
                <a:gd name="T61" fmla="*/ 1353 h 1472"/>
                <a:gd name="T62" fmla="*/ 642 w 974"/>
                <a:gd name="T63" fmla="*/ 1373 h 1472"/>
                <a:gd name="T64" fmla="*/ 588 w 974"/>
                <a:gd name="T65" fmla="*/ 1393 h 1472"/>
                <a:gd name="T66" fmla="*/ 534 w 974"/>
                <a:gd name="T67" fmla="*/ 1412 h 1472"/>
                <a:gd name="T68" fmla="*/ 483 w 974"/>
                <a:gd name="T69" fmla="*/ 1432 h 1472"/>
                <a:gd name="T70" fmla="*/ 432 w 974"/>
                <a:gd name="T71" fmla="*/ 1448 h 1472"/>
                <a:gd name="T72" fmla="*/ 381 w 974"/>
                <a:gd name="T73" fmla="*/ 1464 h 1472"/>
                <a:gd name="T74" fmla="*/ 327 w 974"/>
                <a:gd name="T75" fmla="*/ 1472 h 1472"/>
                <a:gd name="T76" fmla="*/ 270 w 974"/>
                <a:gd name="T77" fmla="*/ 1472 h 1472"/>
                <a:gd name="T78" fmla="*/ 210 w 974"/>
                <a:gd name="T79" fmla="*/ 1468 h 1472"/>
                <a:gd name="T80" fmla="*/ 145 w 974"/>
                <a:gd name="T81" fmla="*/ 1452 h 1472"/>
                <a:gd name="T82" fmla="*/ 76 w 974"/>
                <a:gd name="T83" fmla="*/ 1424 h 1472"/>
                <a:gd name="T84" fmla="*/ 0 w 974"/>
                <a:gd name="T85" fmla="*/ 1389 h 1472"/>
                <a:gd name="T86" fmla="*/ 244 w 974"/>
                <a:gd name="T87" fmla="*/ 0 h 14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74"/>
                <a:gd name="T133" fmla="*/ 0 h 1472"/>
                <a:gd name="T134" fmla="*/ 974 w 974"/>
                <a:gd name="T135" fmla="*/ 1472 h 14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74" h="1472">
                  <a:moveTo>
                    <a:pt x="244" y="0"/>
                  </a:moveTo>
                  <a:lnTo>
                    <a:pt x="273" y="7"/>
                  </a:lnTo>
                  <a:lnTo>
                    <a:pt x="68" y="1162"/>
                  </a:lnTo>
                  <a:lnTo>
                    <a:pt x="91" y="1225"/>
                  </a:lnTo>
                  <a:lnTo>
                    <a:pt x="122" y="1277"/>
                  </a:lnTo>
                  <a:lnTo>
                    <a:pt x="156" y="1321"/>
                  </a:lnTo>
                  <a:lnTo>
                    <a:pt x="199" y="1349"/>
                  </a:lnTo>
                  <a:lnTo>
                    <a:pt x="244" y="1369"/>
                  </a:lnTo>
                  <a:lnTo>
                    <a:pt x="292" y="1381"/>
                  </a:lnTo>
                  <a:lnTo>
                    <a:pt x="344" y="1389"/>
                  </a:lnTo>
                  <a:lnTo>
                    <a:pt x="398" y="1385"/>
                  </a:lnTo>
                  <a:lnTo>
                    <a:pt x="452" y="1377"/>
                  </a:lnTo>
                  <a:lnTo>
                    <a:pt x="508" y="1369"/>
                  </a:lnTo>
                  <a:lnTo>
                    <a:pt x="562" y="1353"/>
                  </a:lnTo>
                  <a:lnTo>
                    <a:pt x="616" y="1337"/>
                  </a:lnTo>
                  <a:lnTo>
                    <a:pt x="670" y="1321"/>
                  </a:lnTo>
                  <a:lnTo>
                    <a:pt x="719" y="1305"/>
                  </a:lnTo>
                  <a:lnTo>
                    <a:pt x="767" y="1289"/>
                  </a:lnTo>
                  <a:lnTo>
                    <a:pt x="810" y="1277"/>
                  </a:lnTo>
                  <a:lnTo>
                    <a:pt x="830" y="1281"/>
                  </a:lnTo>
                  <a:lnTo>
                    <a:pt x="849" y="1285"/>
                  </a:lnTo>
                  <a:lnTo>
                    <a:pt x="869" y="1285"/>
                  </a:lnTo>
                  <a:lnTo>
                    <a:pt x="889" y="1289"/>
                  </a:lnTo>
                  <a:lnTo>
                    <a:pt x="906" y="1297"/>
                  </a:lnTo>
                  <a:lnTo>
                    <a:pt x="926" y="1301"/>
                  </a:lnTo>
                  <a:lnTo>
                    <a:pt x="949" y="1309"/>
                  </a:lnTo>
                  <a:lnTo>
                    <a:pt x="974" y="1317"/>
                  </a:lnTo>
                  <a:lnTo>
                    <a:pt x="898" y="1317"/>
                  </a:lnTo>
                  <a:lnTo>
                    <a:pt x="824" y="1325"/>
                  </a:lnTo>
                  <a:lnTo>
                    <a:pt x="758" y="1337"/>
                  </a:lnTo>
                  <a:lnTo>
                    <a:pt x="699" y="1353"/>
                  </a:lnTo>
                  <a:lnTo>
                    <a:pt x="642" y="1373"/>
                  </a:lnTo>
                  <a:lnTo>
                    <a:pt x="588" y="1393"/>
                  </a:lnTo>
                  <a:lnTo>
                    <a:pt x="534" y="1412"/>
                  </a:lnTo>
                  <a:lnTo>
                    <a:pt x="483" y="1432"/>
                  </a:lnTo>
                  <a:lnTo>
                    <a:pt x="432" y="1448"/>
                  </a:lnTo>
                  <a:lnTo>
                    <a:pt x="381" y="1464"/>
                  </a:lnTo>
                  <a:lnTo>
                    <a:pt x="327" y="1472"/>
                  </a:lnTo>
                  <a:lnTo>
                    <a:pt x="270" y="1472"/>
                  </a:lnTo>
                  <a:lnTo>
                    <a:pt x="210" y="1468"/>
                  </a:lnTo>
                  <a:lnTo>
                    <a:pt x="145" y="1452"/>
                  </a:lnTo>
                  <a:lnTo>
                    <a:pt x="76" y="1424"/>
                  </a:lnTo>
                  <a:lnTo>
                    <a:pt x="0" y="1389"/>
                  </a:lnTo>
                  <a:lnTo>
                    <a:pt x="2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8" name="Freeform 13"/>
            <p:cNvSpPr>
              <a:spLocks/>
            </p:cNvSpPr>
            <p:nvPr/>
          </p:nvSpPr>
          <p:spPr bwMode="auto">
            <a:xfrm>
              <a:off x="1498" y="1413"/>
              <a:ext cx="682" cy="928"/>
            </a:xfrm>
            <a:custGeom>
              <a:avLst/>
              <a:gdLst>
                <a:gd name="T0" fmla="*/ 131 w 682"/>
                <a:gd name="T1" fmla="*/ 0 h 928"/>
                <a:gd name="T2" fmla="*/ 122 w 682"/>
                <a:gd name="T3" fmla="*/ 56 h 928"/>
                <a:gd name="T4" fmla="*/ 105 w 682"/>
                <a:gd name="T5" fmla="*/ 152 h 928"/>
                <a:gd name="T6" fmla="*/ 83 w 682"/>
                <a:gd name="T7" fmla="*/ 271 h 928"/>
                <a:gd name="T8" fmla="*/ 60 w 682"/>
                <a:gd name="T9" fmla="*/ 402 h 928"/>
                <a:gd name="T10" fmla="*/ 37 w 682"/>
                <a:gd name="T11" fmla="*/ 526 h 928"/>
                <a:gd name="T12" fmla="*/ 17 w 682"/>
                <a:gd name="T13" fmla="*/ 633 h 928"/>
                <a:gd name="T14" fmla="*/ 6 w 682"/>
                <a:gd name="T15" fmla="*/ 709 h 928"/>
                <a:gd name="T16" fmla="*/ 0 w 682"/>
                <a:gd name="T17" fmla="*/ 737 h 928"/>
                <a:gd name="T18" fmla="*/ 23 w 682"/>
                <a:gd name="T19" fmla="*/ 796 h 928"/>
                <a:gd name="T20" fmla="*/ 54 w 682"/>
                <a:gd name="T21" fmla="*/ 844 h 928"/>
                <a:gd name="T22" fmla="*/ 91 w 682"/>
                <a:gd name="T23" fmla="*/ 880 h 928"/>
                <a:gd name="T24" fmla="*/ 134 w 682"/>
                <a:gd name="T25" fmla="*/ 904 h 928"/>
                <a:gd name="T26" fmla="*/ 182 w 682"/>
                <a:gd name="T27" fmla="*/ 920 h 928"/>
                <a:gd name="T28" fmla="*/ 233 w 682"/>
                <a:gd name="T29" fmla="*/ 928 h 928"/>
                <a:gd name="T30" fmla="*/ 287 w 682"/>
                <a:gd name="T31" fmla="*/ 928 h 928"/>
                <a:gd name="T32" fmla="*/ 341 w 682"/>
                <a:gd name="T33" fmla="*/ 924 h 928"/>
                <a:gd name="T34" fmla="*/ 398 w 682"/>
                <a:gd name="T35" fmla="*/ 916 h 928"/>
                <a:gd name="T36" fmla="*/ 452 w 682"/>
                <a:gd name="T37" fmla="*/ 904 h 928"/>
                <a:gd name="T38" fmla="*/ 503 w 682"/>
                <a:gd name="T39" fmla="*/ 892 h 928"/>
                <a:gd name="T40" fmla="*/ 549 w 682"/>
                <a:gd name="T41" fmla="*/ 876 h 928"/>
                <a:gd name="T42" fmla="*/ 594 w 682"/>
                <a:gd name="T43" fmla="*/ 864 h 928"/>
                <a:gd name="T44" fmla="*/ 631 w 682"/>
                <a:gd name="T45" fmla="*/ 856 h 928"/>
                <a:gd name="T46" fmla="*/ 659 w 682"/>
                <a:gd name="T47" fmla="*/ 848 h 928"/>
                <a:gd name="T48" fmla="*/ 682 w 682"/>
                <a:gd name="T49" fmla="*/ 844 h 928"/>
                <a:gd name="T50" fmla="*/ 617 w 682"/>
                <a:gd name="T51" fmla="*/ 832 h 928"/>
                <a:gd name="T52" fmla="*/ 554 w 682"/>
                <a:gd name="T53" fmla="*/ 816 h 928"/>
                <a:gd name="T54" fmla="*/ 495 w 682"/>
                <a:gd name="T55" fmla="*/ 796 h 928"/>
                <a:gd name="T56" fmla="*/ 438 w 682"/>
                <a:gd name="T57" fmla="*/ 769 h 928"/>
                <a:gd name="T58" fmla="*/ 387 w 682"/>
                <a:gd name="T59" fmla="*/ 741 h 928"/>
                <a:gd name="T60" fmla="*/ 338 w 682"/>
                <a:gd name="T61" fmla="*/ 705 h 928"/>
                <a:gd name="T62" fmla="*/ 296 w 682"/>
                <a:gd name="T63" fmla="*/ 665 h 928"/>
                <a:gd name="T64" fmla="*/ 259 w 682"/>
                <a:gd name="T65" fmla="*/ 617 h 928"/>
                <a:gd name="T66" fmla="*/ 222 w 682"/>
                <a:gd name="T67" fmla="*/ 566 h 928"/>
                <a:gd name="T68" fmla="*/ 193 w 682"/>
                <a:gd name="T69" fmla="*/ 506 h 928"/>
                <a:gd name="T70" fmla="*/ 171 w 682"/>
                <a:gd name="T71" fmla="*/ 442 h 928"/>
                <a:gd name="T72" fmla="*/ 151 w 682"/>
                <a:gd name="T73" fmla="*/ 367 h 928"/>
                <a:gd name="T74" fmla="*/ 137 w 682"/>
                <a:gd name="T75" fmla="*/ 287 h 928"/>
                <a:gd name="T76" fmla="*/ 128 w 682"/>
                <a:gd name="T77" fmla="*/ 199 h 928"/>
                <a:gd name="T78" fmla="*/ 128 w 682"/>
                <a:gd name="T79" fmla="*/ 104 h 928"/>
                <a:gd name="T80" fmla="*/ 131 w 682"/>
                <a:gd name="T81" fmla="*/ 0 h 9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2"/>
                <a:gd name="T124" fmla="*/ 0 h 928"/>
                <a:gd name="T125" fmla="*/ 682 w 682"/>
                <a:gd name="T126" fmla="*/ 928 h 9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2" h="928">
                  <a:moveTo>
                    <a:pt x="131" y="0"/>
                  </a:moveTo>
                  <a:lnTo>
                    <a:pt x="122" y="56"/>
                  </a:lnTo>
                  <a:lnTo>
                    <a:pt x="105" y="152"/>
                  </a:lnTo>
                  <a:lnTo>
                    <a:pt x="83" y="271"/>
                  </a:lnTo>
                  <a:lnTo>
                    <a:pt x="60" y="402"/>
                  </a:lnTo>
                  <a:lnTo>
                    <a:pt x="37" y="526"/>
                  </a:lnTo>
                  <a:lnTo>
                    <a:pt x="17" y="633"/>
                  </a:lnTo>
                  <a:lnTo>
                    <a:pt x="6" y="709"/>
                  </a:lnTo>
                  <a:lnTo>
                    <a:pt x="0" y="737"/>
                  </a:lnTo>
                  <a:lnTo>
                    <a:pt x="23" y="796"/>
                  </a:lnTo>
                  <a:lnTo>
                    <a:pt x="54" y="844"/>
                  </a:lnTo>
                  <a:lnTo>
                    <a:pt x="91" y="880"/>
                  </a:lnTo>
                  <a:lnTo>
                    <a:pt x="134" y="904"/>
                  </a:lnTo>
                  <a:lnTo>
                    <a:pt x="182" y="920"/>
                  </a:lnTo>
                  <a:lnTo>
                    <a:pt x="233" y="928"/>
                  </a:lnTo>
                  <a:lnTo>
                    <a:pt x="287" y="928"/>
                  </a:lnTo>
                  <a:lnTo>
                    <a:pt x="341" y="924"/>
                  </a:lnTo>
                  <a:lnTo>
                    <a:pt x="398" y="916"/>
                  </a:lnTo>
                  <a:lnTo>
                    <a:pt x="452" y="904"/>
                  </a:lnTo>
                  <a:lnTo>
                    <a:pt x="503" y="892"/>
                  </a:lnTo>
                  <a:lnTo>
                    <a:pt x="549" y="876"/>
                  </a:lnTo>
                  <a:lnTo>
                    <a:pt x="594" y="864"/>
                  </a:lnTo>
                  <a:lnTo>
                    <a:pt x="631" y="856"/>
                  </a:lnTo>
                  <a:lnTo>
                    <a:pt x="659" y="848"/>
                  </a:lnTo>
                  <a:lnTo>
                    <a:pt x="682" y="844"/>
                  </a:lnTo>
                  <a:lnTo>
                    <a:pt x="617" y="832"/>
                  </a:lnTo>
                  <a:lnTo>
                    <a:pt x="554" y="816"/>
                  </a:lnTo>
                  <a:lnTo>
                    <a:pt x="495" y="796"/>
                  </a:lnTo>
                  <a:lnTo>
                    <a:pt x="438" y="769"/>
                  </a:lnTo>
                  <a:lnTo>
                    <a:pt x="387" y="741"/>
                  </a:lnTo>
                  <a:lnTo>
                    <a:pt x="338" y="705"/>
                  </a:lnTo>
                  <a:lnTo>
                    <a:pt x="296" y="665"/>
                  </a:lnTo>
                  <a:lnTo>
                    <a:pt x="259" y="617"/>
                  </a:lnTo>
                  <a:lnTo>
                    <a:pt x="222" y="566"/>
                  </a:lnTo>
                  <a:lnTo>
                    <a:pt x="193" y="506"/>
                  </a:lnTo>
                  <a:lnTo>
                    <a:pt x="171" y="442"/>
                  </a:lnTo>
                  <a:lnTo>
                    <a:pt x="151" y="367"/>
                  </a:lnTo>
                  <a:lnTo>
                    <a:pt x="137" y="287"/>
                  </a:lnTo>
                  <a:lnTo>
                    <a:pt x="128" y="199"/>
                  </a:lnTo>
                  <a:lnTo>
                    <a:pt x="128" y="104"/>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9" name="Freeform 14"/>
            <p:cNvSpPr>
              <a:spLocks/>
            </p:cNvSpPr>
            <p:nvPr/>
          </p:nvSpPr>
          <p:spPr bwMode="auto">
            <a:xfrm>
              <a:off x="1652" y="957"/>
              <a:ext cx="1058" cy="1532"/>
            </a:xfrm>
            <a:custGeom>
              <a:avLst/>
              <a:gdLst>
                <a:gd name="T0" fmla="*/ 268 w 1058"/>
                <a:gd name="T1" fmla="*/ 923 h 1532"/>
                <a:gd name="T2" fmla="*/ 140 w 1058"/>
                <a:gd name="T3" fmla="*/ 871 h 1532"/>
                <a:gd name="T4" fmla="*/ 60 w 1058"/>
                <a:gd name="T5" fmla="*/ 780 h 1532"/>
                <a:gd name="T6" fmla="*/ 18 w 1058"/>
                <a:gd name="T7" fmla="*/ 656 h 1532"/>
                <a:gd name="T8" fmla="*/ 0 w 1058"/>
                <a:gd name="T9" fmla="*/ 517 h 1532"/>
                <a:gd name="T10" fmla="*/ 6 w 1058"/>
                <a:gd name="T11" fmla="*/ 370 h 1532"/>
                <a:gd name="T12" fmla="*/ 23 w 1058"/>
                <a:gd name="T13" fmla="*/ 231 h 1532"/>
                <a:gd name="T14" fmla="*/ 43 w 1058"/>
                <a:gd name="T15" fmla="*/ 103 h 1532"/>
                <a:gd name="T16" fmla="*/ 57 w 1058"/>
                <a:gd name="T17" fmla="*/ 0 h 1532"/>
                <a:gd name="T18" fmla="*/ 89 w 1058"/>
                <a:gd name="T19" fmla="*/ 20 h 1532"/>
                <a:gd name="T20" fmla="*/ 117 w 1058"/>
                <a:gd name="T21" fmla="*/ 36 h 1532"/>
                <a:gd name="T22" fmla="*/ 148 w 1058"/>
                <a:gd name="T23" fmla="*/ 52 h 1532"/>
                <a:gd name="T24" fmla="*/ 180 w 1058"/>
                <a:gd name="T25" fmla="*/ 59 h 1532"/>
                <a:gd name="T26" fmla="*/ 211 w 1058"/>
                <a:gd name="T27" fmla="*/ 71 h 1532"/>
                <a:gd name="T28" fmla="*/ 245 w 1058"/>
                <a:gd name="T29" fmla="*/ 79 h 1532"/>
                <a:gd name="T30" fmla="*/ 276 w 1058"/>
                <a:gd name="T31" fmla="*/ 83 h 1532"/>
                <a:gd name="T32" fmla="*/ 307 w 1058"/>
                <a:gd name="T33" fmla="*/ 87 h 1532"/>
                <a:gd name="T34" fmla="*/ 361 w 1058"/>
                <a:gd name="T35" fmla="*/ 87 h 1532"/>
                <a:gd name="T36" fmla="*/ 415 w 1058"/>
                <a:gd name="T37" fmla="*/ 87 h 1532"/>
                <a:gd name="T38" fmla="*/ 469 w 1058"/>
                <a:gd name="T39" fmla="*/ 83 h 1532"/>
                <a:gd name="T40" fmla="*/ 521 w 1058"/>
                <a:gd name="T41" fmla="*/ 75 h 1532"/>
                <a:gd name="T42" fmla="*/ 575 w 1058"/>
                <a:gd name="T43" fmla="*/ 67 h 1532"/>
                <a:gd name="T44" fmla="*/ 626 w 1058"/>
                <a:gd name="T45" fmla="*/ 59 h 1532"/>
                <a:gd name="T46" fmla="*/ 677 w 1058"/>
                <a:gd name="T47" fmla="*/ 55 h 1532"/>
                <a:gd name="T48" fmla="*/ 725 w 1058"/>
                <a:gd name="T49" fmla="*/ 52 h 1532"/>
                <a:gd name="T50" fmla="*/ 773 w 1058"/>
                <a:gd name="T51" fmla="*/ 52 h 1532"/>
                <a:gd name="T52" fmla="*/ 819 w 1058"/>
                <a:gd name="T53" fmla="*/ 59 h 1532"/>
                <a:gd name="T54" fmla="*/ 864 w 1058"/>
                <a:gd name="T55" fmla="*/ 67 h 1532"/>
                <a:gd name="T56" fmla="*/ 907 w 1058"/>
                <a:gd name="T57" fmla="*/ 83 h 1532"/>
                <a:gd name="T58" fmla="*/ 950 w 1058"/>
                <a:gd name="T59" fmla="*/ 111 h 1532"/>
                <a:gd name="T60" fmla="*/ 987 w 1058"/>
                <a:gd name="T61" fmla="*/ 143 h 1532"/>
                <a:gd name="T62" fmla="*/ 1024 w 1058"/>
                <a:gd name="T63" fmla="*/ 187 h 1532"/>
                <a:gd name="T64" fmla="*/ 1058 w 1058"/>
                <a:gd name="T65" fmla="*/ 239 h 1532"/>
                <a:gd name="T66" fmla="*/ 1058 w 1058"/>
                <a:gd name="T67" fmla="*/ 1532 h 1532"/>
                <a:gd name="T68" fmla="*/ 1001 w 1058"/>
                <a:gd name="T69" fmla="*/ 1472 h 1532"/>
                <a:gd name="T70" fmla="*/ 944 w 1058"/>
                <a:gd name="T71" fmla="*/ 1425 h 1532"/>
                <a:gd name="T72" fmla="*/ 887 w 1058"/>
                <a:gd name="T73" fmla="*/ 1389 h 1532"/>
                <a:gd name="T74" fmla="*/ 830 w 1058"/>
                <a:gd name="T75" fmla="*/ 1365 h 1532"/>
                <a:gd name="T76" fmla="*/ 776 w 1058"/>
                <a:gd name="T77" fmla="*/ 1345 h 1532"/>
                <a:gd name="T78" fmla="*/ 725 w 1058"/>
                <a:gd name="T79" fmla="*/ 1333 h 1532"/>
                <a:gd name="T80" fmla="*/ 674 w 1058"/>
                <a:gd name="T81" fmla="*/ 1321 h 1532"/>
                <a:gd name="T82" fmla="*/ 626 w 1058"/>
                <a:gd name="T83" fmla="*/ 1309 h 1532"/>
                <a:gd name="T84" fmla="*/ 583 w 1058"/>
                <a:gd name="T85" fmla="*/ 1293 h 1532"/>
                <a:gd name="T86" fmla="*/ 540 w 1058"/>
                <a:gd name="T87" fmla="*/ 1277 h 1532"/>
                <a:gd name="T88" fmla="*/ 501 w 1058"/>
                <a:gd name="T89" fmla="*/ 1250 h 1532"/>
                <a:gd name="T90" fmla="*/ 467 w 1058"/>
                <a:gd name="T91" fmla="*/ 1214 h 1532"/>
                <a:gd name="T92" fmla="*/ 435 w 1058"/>
                <a:gd name="T93" fmla="*/ 1166 h 1532"/>
                <a:gd name="T94" fmla="*/ 410 w 1058"/>
                <a:gd name="T95" fmla="*/ 1106 h 1532"/>
                <a:gd name="T96" fmla="*/ 390 w 1058"/>
                <a:gd name="T97" fmla="*/ 1027 h 1532"/>
                <a:gd name="T98" fmla="*/ 373 w 1058"/>
                <a:gd name="T99" fmla="*/ 927 h 1532"/>
                <a:gd name="T100" fmla="*/ 359 w 1058"/>
                <a:gd name="T101" fmla="*/ 927 h 1532"/>
                <a:gd name="T102" fmla="*/ 344 w 1058"/>
                <a:gd name="T103" fmla="*/ 927 h 1532"/>
                <a:gd name="T104" fmla="*/ 330 w 1058"/>
                <a:gd name="T105" fmla="*/ 927 h 1532"/>
                <a:gd name="T106" fmla="*/ 316 w 1058"/>
                <a:gd name="T107" fmla="*/ 927 h 1532"/>
                <a:gd name="T108" fmla="*/ 305 w 1058"/>
                <a:gd name="T109" fmla="*/ 927 h 1532"/>
                <a:gd name="T110" fmla="*/ 290 w 1058"/>
                <a:gd name="T111" fmla="*/ 927 h 1532"/>
                <a:gd name="T112" fmla="*/ 279 w 1058"/>
                <a:gd name="T113" fmla="*/ 923 h 1532"/>
                <a:gd name="T114" fmla="*/ 268 w 1058"/>
                <a:gd name="T115" fmla="*/ 923 h 15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8"/>
                <a:gd name="T175" fmla="*/ 0 h 1532"/>
                <a:gd name="T176" fmla="*/ 1058 w 1058"/>
                <a:gd name="T177" fmla="*/ 1532 h 15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8" h="1532">
                  <a:moveTo>
                    <a:pt x="268" y="923"/>
                  </a:moveTo>
                  <a:lnTo>
                    <a:pt x="140" y="871"/>
                  </a:lnTo>
                  <a:lnTo>
                    <a:pt x="60" y="780"/>
                  </a:lnTo>
                  <a:lnTo>
                    <a:pt x="18" y="656"/>
                  </a:lnTo>
                  <a:lnTo>
                    <a:pt x="0" y="517"/>
                  </a:lnTo>
                  <a:lnTo>
                    <a:pt x="6" y="370"/>
                  </a:lnTo>
                  <a:lnTo>
                    <a:pt x="23" y="231"/>
                  </a:lnTo>
                  <a:lnTo>
                    <a:pt x="43" y="103"/>
                  </a:lnTo>
                  <a:lnTo>
                    <a:pt x="57" y="0"/>
                  </a:lnTo>
                  <a:lnTo>
                    <a:pt x="89" y="20"/>
                  </a:lnTo>
                  <a:lnTo>
                    <a:pt x="117" y="36"/>
                  </a:lnTo>
                  <a:lnTo>
                    <a:pt x="148" y="52"/>
                  </a:lnTo>
                  <a:lnTo>
                    <a:pt x="180" y="59"/>
                  </a:lnTo>
                  <a:lnTo>
                    <a:pt x="211" y="71"/>
                  </a:lnTo>
                  <a:lnTo>
                    <a:pt x="245" y="79"/>
                  </a:lnTo>
                  <a:lnTo>
                    <a:pt x="276" y="83"/>
                  </a:lnTo>
                  <a:lnTo>
                    <a:pt x="307" y="87"/>
                  </a:lnTo>
                  <a:lnTo>
                    <a:pt x="361" y="87"/>
                  </a:lnTo>
                  <a:lnTo>
                    <a:pt x="415" y="87"/>
                  </a:lnTo>
                  <a:lnTo>
                    <a:pt x="469" y="83"/>
                  </a:lnTo>
                  <a:lnTo>
                    <a:pt x="521" y="75"/>
                  </a:lnTo>
                  <a:lnTo>
                    <a:pt x="575" y="67"/>
                  </a:lnTo>
                  <a:lnTo>
                    <a:pt x="626" y="59"/>
                  </a:lnTo>
                  <a:lnTo>
                    <a:pt x="677" y="55"/>
                  </a:lnTo>
                  <a:lnTo>
                    <a:pt x="725" y="52"/>
                  </a:lnTo>
                  <a:lnTo>
                    <a:pt x="773" y="52"/>
                  </a:lnTo>
                  <a:lnTo>
                    <a:pt x="819" y="59"/>
                  </a:lnTo>
                  <a:lnTo>
                    <a:pt x="864" y="67"/>
                  </a:lnTo>
                  <a:lnTo>
                    <a:pt x="907" y="83"/>
                  </a:lnTo>
                  <a:lnTo>
                    <a:pt x="950" y="111"/>
                  </a:lnTo>
                  <a:lnTo>
                    <a:pt x="987" y="143"/>
                  </a:lnTo>
                  <a:lnTo>
                    <a:pt x="1024" y="187"/>
                  </a:lnTo>
                  <a:lnTo>
                    <a:pt x="1058" y="239"/>
                  </a:lnTo>
                  <a:lnTo>
                    <a:pt x="1058" y="1532"/>
                  </a:lnTo>
                  <a:lnTo>
                    <a:pt x="1001" y="1472"/>
                  </a:lnTo>
                  <a:lnTo>
                    <a:pt x="944" y="1425"/>
                  </a:lnTo>
                  <a:lnTo>
                    <a:pt x="887" y="1389"/>
                  </a:lnTo>
                  <a:lnTo>
                    <a:pt x="830" y="1365"/>
                  </a:lnTo>
                  <a:lnTo>
                    <a:pt x="776" y="1345"/>
                  </a:lnTo>
                  <a:lnTo>
                    <a:pt x="725" y="1333"/>
                  </a:lnTo>
                  <a:lnTo>
                    <a:pt x="674" y="1321"/>
                  </a:lnTo>
                  <a:lnTo>
                    <a:pt x="626" y="1309"/>
                  </a:lnTo>
                  <a:lnTo>
                    <a:pt x="583" y="1293"/>
                  </a:lnTo>
                  <a:lnTo>
                    <a:pt x="540" y="1277"/>
                  </a:lnTo>
                  <a:lnTo>
                    <a:pt x="501" y="1250"/>
                  </a:lnTo>
                  <a:lnTo>
                    <a:pt x="467" y="1214"/>
                  </a:lnTo>
                  <a:lnTo>
                    <a:pt x="435" y="1166"/>
                  </a:lnTo>
                  <a:lnTo>
                    <a:pt x="410" y="1106"/>
                  </a:lnTo>
                  <a:lnTo>
                    <a:pt x="390" y="1027"/>
                  </a:lnTo>
                  <a:lnTo>
                    <a:pt x="373" y="927"/>
                  </a:lnTo>
                  <a:lnTo>
                    <a:pt x="359" y="927"/>
                  </a:lnTo>
                  <a:lnTo>
                    <a:pt x="344" y="927"/>
                  </a:lnTo>
                  <a:lnTo>
                    <a:pt x="330" y="927"/>
                  </a:lnTo>
                  <a:lnTo>
                    <a:pt x="316" y="927"/>
                  </a:lnTo>
                  <a:lnTo>
                    <a:pt x="305" y="927"/>
                  </a:lnTo>
                  <a:lnTo>
                    <a:pt x="290" y="927"/>
                  </a:lnTo>
                  <a:lnTo>
                    <a:pt x="279" y="923"/>
                  </a:lnTo>
                  <a:lnTo>
                    <a:pt x="268" y="9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0" name="Freeform 15"/>
            <p:cNvSpPr>
              <a:spLocks/>
            </p:cNvSpPr>
            <p:nvPr/>
          </p:nvSpPr>
          <p:spPr bwMode="auto">
            <a:xfrm>
              <a:off x="1666" y="1710"/>
              <a:ext cx="457" cy="501"/>
            </a:xfrm>
            <a:custGeom>
              <a:avLst/>
              <a:gdLst>
                <a:gd name="T0" fmla="*/ 0 w 457"/>
                <a:gd name="T1" fmla="*/ 0 h 501"/>
                <a:gd name="T2" fmla="*/ 23 w 457"/>
                <a:gd name="T3" fmla="*/ 44 h 501"/>
                <a:gd name="T4" fmla="*/ 51 w 457"/>
                <a:gd name="T5" fmla="*/ 84 h 501"/>
                <a:gd name="T6" fmla="*/ 85 w 457"/>
                <a:gd name="T7" fmla="*/ 119 h 501"/>
                <a:gd name="T8" fmla="*/ 125 w 457"/>
                <a:gd name="T9" fmla="*/ 147 h 501"/>
                <a:gd name="T10" fmla="*/ 173 w 457"/>
                <a:gd name="T11" fmla="*/ 175 h 501"/>
                <a:gd name="T12" fmla="*/ 222 w 457"/>
                <a:gd name="T13" fmla="*/ 191 h 501"/>
                <a:gd name="T14" fmla="*/ 278 w 457"/>
                <a:gd name="T15" fmla="*/ 203 h 501"/>
                <a:gd name="T16" fmla="*/ 335 w 457"/>
                <a:gd name="T17" fmla="*/ 203 h 501"/>
                <a:gd name="T18" fmla="*/ 338 w 457"/>
                <a:gd name="T19" fmla="*/ 235 h 501"/>
                <a:gd name="T20" fmla="*/ 344 w 457"/>
                <a:gd name="T21" fmla="*/ 275 h 501"/>
                <a:gd name="T22" fmla="*/ 352 w 457"/>
                <a:gd name="T23" fmla="*/ 310 h 501"/>
                <a:gd name="T24" fmla="*/ 364 w 457"/>
                <a:gd name="T25" fmla="*/ 350 h 501"/>
                <a:gd name="T26" fmla="*/ 378 w 457"/>
                <a:gd name="T27" fmla="*/ 394 h 501"/>
                <a:gd name="T28" fmla="*/ 401 w 457"/>
                <a:gd name="T29" fmla="*/ 430 h 501"/>
                <a:gd name="T30" fmla="*/ 426 w 457"/>
                <a:gd name="T31" fmla="*/ 470 h 501"/>
                <a:gd name="T32" fmla="*/ 457 w 457"/>
                <a:gd name="T33" fmla="*/ 501 h 501"/>
                <a:gd name="T34" fmla="*/ 412 w 457"/>
                <a:gd name="T35" fmla="*/ 489 h 501"/>
                <a:gd name="T36" fmla="*/ 369 w 457"/>
                <a:gd name="T37" fmla="*/ 478 h 501"/>
                <a:gd name="T38" fmla="*/ 329 w 457"/>
                <a:gd name="T39" fmla="*/ 462 h 501"/>
                <a:gd name="T40" fmla="*/ 290 w 457"/>
                <a:gd name="T41" fmla="*/ 442 h 501"/>
                <a:gd name="T42" fmla="*/ 250 w 457"/>
                <a:gd name="T43" fmla="*/ 418 h 501"/>
                <a:gd name="T44" fmla="*/ 216 w 457"/>
                <a:gd name="T45" fmla="*/ 394 h 501"/>
                <a:gd name="T46" fmla="*/ 182 w 457"/>
                <a:gd name="T47" fmla="*/ 366 h 501"/>
                <a:gd name="T48" fmla="*/ 150 w 457"/>
                <a:gd name="T49" fmla="*/ 334 h 501"/>
                <a:gd name="T50" fmla="*/ 122 w 457"/>
                <a:gd name="T51" fmla="*/ 302 h 501"/>
                <a:gd name="T52" fmla="*/ 94 w 457"/>
                <a:gd name="T53" fmla="*/ 267 h 501"/>
                <a:gd name="T54" fmla="*/ 71 w 457"/>
                <a:gd name="T55" fmla="*/ 231 h 501"/>
                <a:gd name="T56" fmla="*/ 51 w 457"/>
                <a:gd name="T57" fmla="*/ 187 h 501"/>
                <a:gd name="T58" fmla="*/ 34 w 457"/>
                <a:gd name="T59" fmla="*/ 147 h 501"/>
                <a:gd name="T60" fmla="*/ 20 w 457"/>
                <a:gd name="T61" fmla="*/ 99 h 501"/>
                <a:gd name="T62" fmla="*/ 8 w 457"/>
                <a:gd name="T63" fmla="*/ 52 h 501"/>
                <a:gd name="T64" fmla="*/ 0 w 457"/>
                <a:gd name="T65" fmla="*/ 0 h 5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7"/>
                <a:gd name="T100" fmla="*/ 0 h 501"/>
                <a:gd name="T101" fmla="*/ 457 w 457"/>
                <a:gd name="T102" fmla="*/ 501 h 5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7" h="501">
                  <a:moveTo>
                    <a:pt x="0" y="0"/>
                  </a:moveTo>
                  <a:lnTo>
                    <a:pt x="23" y="44"/>
                  </a:lnTo>
                  <a:lnTo>
                    <a:pt x="51" y="84"/>
                  </a:lnTo>
                  <a:lnTo>
                    <a:pt x="85" y="119"/>
                  </a:lnTo>
                  <a:lnTo>
                    <a:pt x="125" y="147"/>
                  </a:lnTo>
                  <a:lnTo>
                    <a:pt x="173" y="175"/>
                  </a:lnTo>
                  <a:lnTo>
                    <a:pt x="222" y="191"/>
                  </a:lnTo>
                  <a:lnTo>
                    <a:pt x="278" y="203"/>
                  </a:lnTo>
                  <a:lnTo>
                    <a:pt x="335" y="203"/>
                  </a:lnTo>
                  <a:lnTo>
                    <a:pt x="338" y="235"/>
                  </a:lnTo>
                  <a:lnTo>
                    <a:pt x="344" y="275"/>
                  </a:lnTo>
                  <a:lnTo>
                    <a:pt x="352" y="310"/>
                  </a:lnTo>
                  <a:lnTo>
                    <a:pt x="364" y="350"/>
                  </a:lnTo>
                  <a:lnTo>
                    <a:pt x="378" y="394"/>
                  </a:lnTo>
                  <a:lnTo>
                    <a:pt x="401" y="430"/>
                  </a:lnTo>
                  <a:lnTo>
                    <a:pt x="426" y="470"/>
                  </a:lnTo>
                  <a:lnTo>
                    <a:pt x="457" y="501"/>
                  </a:lnTo>
                  <a:lnTo>
                    <a:pt x="412" y="489"/>
                  </a:lnTo>
                  <a:lnTo>
                    <a:pt x="369" y="478"/>
                  </a:lnTo>
                  <a:lnTo>
                    <a:pt x="329" y="462"/>
                  </a:lnTo>
                  <a:lnTo>
                    <a:pt x="290" y="442"/>
                  </a:lnTo>
                  <a:lnTo>
                    <a:pt x="250" y="418"/>
                  </a:lnTo>
                  <a:lnTo>
                    <a:pt x="216" y="394"/>
                  </a:lnTo>
                  <a:lnTo>
                    <a:pt x="182" y="366"/>
                  </a:lnTo>
                  <a:lnTo>
                    <a:pt x="150" y="334"/>
                  </a:lnTo>
                  <a:lnTo>
                    <a:pt x="122" y="302"/>
                  </a:lnTo>
                  <a:lnTo>
                    <a:pt x="94" y="267"/>
                  </a:lnTo>
                  <a:lnTo>
                    <a:pt x="71" y="231"/>
                  </a:lnTo>
                  <a:lnTo>
                    <a:pt x="51" y="187"/>
                  </a:lnTo>
                  <a:lnTo>
                    <a:pt x="34" y="147"/>
                  </a:lnTo>
                  <a:lnTo>
                    <a:pt x="20" y="99"/>
                  </a:lnTo>
                  <a:lnTo>
                    <a:pt x="8" y="52"/>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1" name="Freeform 16"/>
            <p:cNvSpPr>
              <a:spLocks/>
            </p:cNvSpPr>
            <p:nvPr/>
          </p:nvSpPr>
          <p:spPr bwMode="auto">
            <a:xfrm>
              <a:off x="1680" y="958"/>
              <a:ext cx="307" cy="923"/>
            </a:xfrm>
            <a:custGeom>
              <a:avLst/>
              <a:gdLst>
                <a:gd name="T0" fmla="*/ 307 w 307"/>
                <a:gd name="T1" fmla="*/ 87 h 923"/>
                <a:gd name="T2" fmla="*/ 276 w 307"/>
                <a:gd name="T3" fmla="*/ 83 h 923"/>
                <a:gd name="T4" fmla="*/ 245 w 307"/>
                <a:gd name="T5" fmla="*/ 79 h 923"/>
                <a:gd name="T6" fmla="*/ 211 w 307"/>
                <a:gd name="T7" fmla="*/ 71 h 923"/>
                <a:gd name="T8" fmla="*/ 180 w 307"/>
                <a:gd name="T9" fmla="*/ 59 h 923"/>
                <a:gd name="T10" fmla="*/ 148 w 307"/>
                <a:gd name="T11" fmla="*/ 52 h 923"/>
                <a:gd name="T12" fmla="*/ 117 w 307"/>
                <a:gd name="T13" fmla="*/ 36 h 923"/>
                <a:gd name="T14" fmla="*/ 89 w 307"/>
                <a:gd name="T15" fmla="*/ 20 h 923"/>
                <a:gd name="T16" fmla="*/ 57 w 307"/>
                <a:gd name="T17" fmla="*/ 0 h 923"/>
                <a:gd name="T18" fmla="*/ 43 w 307"/>
                <a:gd name="T19" fmla="*/ 103 h 923"/>
                <a:gd name="T20" fmla="*/ 23 w 307"/>
                <a:gd name="T21" fmla="*/ 231 h 923"/>
                <a:gd name="T22" fmla="*/ 6 w 307"/>
                <a:gd name="T23" fmla="*/ 370 h 923"/>
                <a:gd name="T24" fmla="*/ 0 w 307"/>
                <a:gd name="T25" fmla="*/ 517 h 923"/>
                <a:gd name="T26" fmla="*/ 18 w 307"/>
                <a:gd name="T27" fmla="*/ 656 h 923"/>
                <a:gd name="T28" fmla="*/ 60 w 307"/>
                <a:gd name="T29" fmla="*/ 780 h 923"/>
                <a:gd name="T30" fmla="*/ 140 w 307"/>
                <a:gd name="T31" fmla="*/ 871 h 923"/>
                <a:gd name="T32" fmla="*/ 268 w 307"/>
                <a:gd name="T33" fmla="*/ 923 h 923"/>
                <a:gd name="T34" fmla="*/ 307 w 307"/>
                <a:gd name="T35" fmla="*/ 87 h 9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7"/>
                <a:gd name="T55" fmla="*/ 0 h 923"/>
                <a:gd name="T56" fmla="*/ 307 w 307"/>
                <a:gd name="T57" fmla="*/ 923 h 9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7" h="923">
                  <a:moveTo>
                    <a:pt x="307" y="87"/>
                  </a:moveTo>
                  <a:lnTo>
                    <a:pt x="276" y="83"/>
                  </a:lnTo>
                  <a:lnTo>
                    <a:pt x="245" y="79"/>
                  </a:lnTo>
                  <a:lnTo>
                    <a:pt x="211" y="71"/>
                  </a:lnTo>
                  <a:lnTo>
                    <a:pt x="180" y="59"/>
                  </a:lnTo>
                  <a:lnTo>
                    <a:pt x="148" y="52"/>
                  </a:lnTo>
                  <a:lnTo>
                    <a:pt x="117" y="36"/>
                  </a:lnTo>
                  <a:lnTo>
                    <a:pt x="89" y="20"/>
                  </a:lnTo>
                  <a:lnTo>
                    <a:pt x="57" y="0"/>
                  </a:lnTo>
                  <a:lnTo>
                    <a:pt x="43" y="103"/>
                  </a:lnTo>
                  <a:lnTo>
                    <a:pt x="23" y="231"/>
                  </a:lnTo>
                  <a:lnTo>
                    <a:pt x="6" y="370"/>
                  </a:lnTo>
                  <a:lnTo>
                    <a:pt x="0" y="517"/>
                  </a:lnTo>
                  <a:lnTo>
                    <a:pt x="18" y="656"/>
                  </a:lnTo>
                  <a:lnTo>
                    <a:pt x="60" y="780"/>
                  </a:lnTo>
                  <a:lnTo>
                    <a:pt x="140" y="871"/>
                  </a:lnTo>
                  <a:lnTo>
                    <a:pt x="268" y="923"/>
                  </a:lnTo>
                  <a:lnTo>
                    <a:pt x="307" y="87"/>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2" name="Freeform 17"/>
            <p:cNvSpPr>
              <a:spLocks/>
            </p:cNvSpPr>
            <p:nvPr/>
          </p:nvSpPr>
          <p:spPr bwMode="auto">
            <a:xfrm>
              <a:off x="3082" y="945"/>
              <a:ext cx="964" cy="1500"/>
            </a:xfrm>
            <a:custGeom>
              <a:avLst/>
              <a:gdLst>
                <a:gd name="T0" fmla="*/ 0 w 964"/>
                <a:gd name="T1" fmla="*/ 0 h 1500"/>
                <a:gd name="T2" fmla="*/ 0 w 964"/>
                <a:gd name="T3" fmla="*/ 1333 h 1500"/>
                <a:gd name="T4" fmla="*/ 66 w 964"/>
                <a:gd name="T5" fmla="*/ 1325 h 1500"/>
                <a:gd name="T6" fmla="*/ 131 w 964"/>
                <a:gd name="T7" fmla="*/ 1321 h 1500"/>
                <a:gd name="T8" fmla="*/ 199 w 964"/>
                <a:gd name="T9" fmla="*/ 1329 h 1500"/>
                <a:gd name="T10" fmla="*/ 268 w 964"/>
                <a:gd name="T11" fmla="*/ 1341 h 1500"/>
                <a:gd name="T12" fmla="*/ 336 w 964"/>
                <a:gd name="T13" fmla="*/ 1357 h 1500"/>
                <a:gd name="T14" fmla="*/ 404 w 964"/>
                <a:gd name="T15" fmla="*/ 1377 h 1500"/>
                <a:gd name="T16" fmla="*/ 469 w 964"/>
                <a:gd name="T17" fmla="*/ 1397 h 1500"/>
                <a:gd name="T18" fmla="*/ 535 w 964"/>
                <a:gd name="T19" fmla="*/ 1417 h 1500"/>
                <a:gd name="T20" fmla="*/ 600 w 964"/>
                <a:gd name="T21" fmla="*/ 1441 h 1500"/>
                <a:gd name="T22" fmla="*/ 660 w 964"/>
                <a:gd name="T23" fmla="*/ 1460 h 1500"/>
                <a:gd name="T24" fmla="*/ 719 w 964"/>
                <a:gd name="T25" fmla="*/ 1476 h 1500"/>
                <a:gd name="T26" fmla="*/ 776 w 964"/>
                <a:gd name="T27" fmla="*/ 1492 h 1500"/>
                <a:gd name="T28" fmla="*/ 830 w 964"/>
                <a:gd name="T29" fmla="*/ 1500 h 1500"/>
                <a:gd name="T30" fmla="*/ 879 w 964"/>
                <a:gd name="T31" fmla="*/ 1500 h 1500"/>
                <a:gd name="T32" fmla="*/ 924 w 964"/>
                <a:gd name="T33" fmla="*/ 1496 h 1500"/>
                <a:gd name="T34" fmla="*/ 964 w 964"/>
                <a:gd name="T35" fmla="*/ 1480 h 1500"/>
                <a:gd name="T36" fmla="*/ 708 w 964"/>
                <a:gd name="T37" fmla="*/ 16 h 1500"/>
                <a:gd name="T38" fmla="*/ 651 w 964"/>
                <a:gd name="T39" fmla="*/ 40 h 1500"/>
                <a:gd name="T40" fmla="*/ 594 w 964"/>
                <a:gd name="T41" fmla="*/ 55 h 1500"/>
                <a:gd name="T42" fmla="*/ 540 w 964"/>
                <a:gd name="T43" fmla="*/ 67 h 1500"/>
                <a:gd name="T44" fmla="*/ 484 w 964"/>
                <a:gd name="T45" fmla="*/ 75 h 1500"/>
                <a:gd name="T46" fmla="*/ 432 w 964"/>
                <a:gd name="T47" fmla="*/ 75 h 1500"/>
                <a:gd name="T48" fmla="*/ 378 w 964"/>
                <a:gd name="T49" fmla="*/ 75 h 1500"/>
                <a:gd name="T50" fmla="*/ 330 w 964"/>
                <a:gd name="T51" fmla="*/ 71 h 1500"/>
                <a:gd name="T52" fmla="*/ 282 w 964"/>
                <a:gd name="T53" fmla="*/ 63 h 1500"/>
                <a:gd name="T54" fmla="*/ 236 w 964"/>
                <a:gd name="T55" fmla="*/ 55 h 1500"/>
                <a:gd name="T56" fmla="*/ 194 w 964"/>
                <a:gd name="T57" fmla="*/ 47 h 1500"/>
                <a:gd name="T58" fmla="*/ 151 w 964"/>
                <a:gd name="T59" fmla="*/ 36 h 1500"/>
                <a:gd name="T60" fmla="*/ 114 w 964"/>
                <a:gd name="T61" fmla="*/ 28 h 1500"/>
                <a:gd name="T62" fmla="*/ 80 w 964"/>
                <a:gd name="T63" fmla="*/ 16 h 1500"/>
                <a:gd name="T64" fmla="*/ 52 w 964"/>
                <a:gd name="T65" fmla="*/ 8 h 1500"/>
                <a:gd name="T66" fmla="*/ 23 w 964"/>
                <a:gd name="T67" fmla="*/ 4 h 1500"/>
                <a:gd name="T68" fmla="*/ 0 w 964"/>
                <a:gd name="T69" fmla="*/ 0 h 15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4"/>
                <a:gd name="T106" fmla="*/ 0 h 1500"/>
                <a:gd name="T107" fmla="*/ 964 w 964"/>
                <a:gd name="T108" fmla="*/ 1500 h 15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4" h="1500">
                  <a:moveTo>
                    <a:pt x="0" y="0"/>
                  </a:moveTo>
                  <a:lnTo>
                    <a:pt x="0" y="1333"/>
                  </a:lnTo>
                  <a:lnTo>
                    <a:pt x="66" y="1325"/>
                  </a:lnTo>
                  <a:lnTo>
                    <a:pt x="131" y="1321"/>
                  </a:lnTo>
                  <a:lnTo>
                    <a:pt x="199" y="1329"/>
                  </a:lnTo>
                  <a:lnTo>
                    <a:pt x="268" y="1341"/>
                  </a:lnTo>
                  <a:lnTo>
                    <a:pt x="336" y="1357"/>
                  </a:lnTo>
                  <a:lnTo>
                    <a:pt x="404" y="1377"/>
                  </a:lnTo>
                  <a:lnTo>
                    <a:pt x="469" y="1397"/>
                  </a:lnTo>
                  <a:lnTo>
                    <a:pt x="535" y="1417"/>
                  </a:lnTo>
                  <a:lnTo>
                    <a:pt x="600" y="1441"/>
                  </a:lnTo>
                  <a:lnTo>
                    <a:pt x="660" y="1460"/>
                  </a:lnTo>
                  <a:lnTo>
                    <a:pt x="719" y="1476"/>
                  </a:lnTo>
                  <a:lnTo>
                    <a:pt x="776" y="1492"/>
                  </a:lnTo>
                  <a:lnTo>
                    <a:pt x="830" y="1500"/>
                  </a:lnTo>
                  <a:lnTo>
                    <a:pt x="879" y="1500"/>
                  </a:lnTo>
                  <a:lnTo>
                    <a:pt x="924" y="1496"/>
                  </a:lnTo>
                  <a:lnTo>
                    <a:pt x="964" y="1480"/>
                  </a:lnTo>
                  <a:lnTo>
                    <a:pt x="708" y="16"/>
                  </a:lnTo>
                  <a:lnTo>
                    <a:pt x="651" y="40"/>
                  </a:lnTo>
                  <a:lnTo>
                    <a:pt x="594" y="55"/>
                  </a:lnTo>
                  <a:lnTo>
                    <a:pt x="540" y="67"/>
                  </a:lnTo>
                  <a:lnTo>
                    <a:pt x="484" y="75"/>
                  </a:lnTo>
                  <a:lnTo>
                    <a:pt x="432" y="75"/>
                  </a:lnTo>
                  <a:lnTo>
                    <a:pt x="378" y="75"/>
                  </a:lnTo>
                  <a:lnTo>
                    <a:pt x="330" y="71"/>
                  </a:lnTo>
                  <a:lnTo>
                    <a:pt x="282" y="63"/>
                  </a:lnTo>
                  <a:lnTo>
                    <a:pt x="236" y="55"/>
                  </a:lnTo>
                  <a:lnTo>
                    <a:pt x="194" y="47"/>
                  </a:lnTo>
                  <a:lnTo>
                    <a:pt x="151" y="36"/>
                  </a:lnTo>
                  <a:lnTo>
                    <a:pt x="114" y="28"/>
                  </a:lnTo>
                  <a:lnTo>
                    <a:pt x="80" y="16"/>
                  </a:lnTo>
                  <a:lnTo>
                    <a:pt x="52" y="8"/>
                  </a:lnTo>
                  <a:lnTo>
                    <a:pt x="23"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3" name="Freeform 18"/>
            <p:cNvSpPr>
              <a:spLocks/>
            </p:cNvSpPr>
            <p:nvPr/>
          </p:nvSpPr>
          <p:spPr bwMode="auto">
            <a:xfrm>
              <a:off x="2739" y="949"/>
              <a:ext cx="341" cy="1548"/>
            </a:xfrm>
            <a:custGeom>
              <a:avLst/>
              <a:gdLst>
                <a:gd name="T0" fmla="*/ 0 w 341"/>
                <a:gd name="T1" fmla="*/ 258 h 1548"/>
                <a:gd name="T2" fmla="*/ 54 w 341"/>
                <a:gd name="T3" fmla="*/ 191 h 1548"/>
                <a:gd name="T4" fmla="*/ 103 w 341"/>
                <a:gd name="T5" fmla="*/ 135 h 1548"/>
                <a:gd name="T6" fmla="*/ 148 w 341"/>
                <a:gd name="T7" fmla="*/ 91 h 1548"/>
                <a:gd name="T8" fmla="*/ 191 w 341"/>
                <a:gd name="T9" fmla="*/ 55 h 1548"/>
                <a:gd name="T10" fmla="*/ 231 w 341"/>
                <a:gd name="T11" fmla="*/ 32 h 1548"/>
                <a:gd name="T12" fmla="*/ 270 w 341"/>
                <a:gd name="T13" fmla="*/ 12 h 1548"/>
                <a:gd name="T14" fmla="*/ 307 w 341"/>
                <a:gd name="T15" fmla="*/ 4 h 1548"/>
                <a:gd name="T16" fmla="*/ 341 w 341"/>
                <a:gd name="T17" fmla="*/ 0 h 1548"/>
                <a:gd name="T18" fmla="*/ 341 w 341"/>
                <a:gd name="T19" fmla="*/ 1333 h 1548"/>
                <a:gd name="T20" fmla="*/ 302 w 341"/>
                <a:gd name="T21" fmla="*/ 1341 h 1548"/>
                <a:gd name="T22" fmla="*/ 262 w 341"/>
                <a:gd name="T23" fmla="*/ 1353 h 1548"/>
                <a:gd name="T24" fmla="*/ 219 w 341"/>
                <a:gd name="T25" fmla="*/ 1373 h 1548"/>
                <a:gd name="T26" fmla="*/ 177 w 341"/>
                <a:gd name="T27" fmla="*/ 1393 h 1548"/>
                <a:gd name="T28" fmla="*/ 134 w 341"/>
                <a:gd name="T29" fmla="*/ 1421 h 1548"/>
                <a:gd name="T30" fmla="*/ 89 w 341"/>
                <a:gd name="T31" fmla="*/ 1456 h 1548"/>
                <a:gd name="T32" fmla="*/ 46 w 341"/>
                <a:gd name="T33" fmla="*/ 1500 h 1548"/>
                <a:gd name="T34" fmla="*/ 0 w 341"/>
                <a:gd name="T35" fmla="*/ 1548 h 1548"/>
                <a:gd name="T36" fmla="*/ 0 w 341"/>
                <a:gd name="T37" fmla="*/ 258 h 15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1"/>
                <a:gd name="T58" fmla="*/ 0 h 1548"/>
                <a:gd name="T59" fmla="*/ 341 w 341"/>
                <a:gd name="T60" fmla="*/ 1548 h 15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1" h="1548">
                  <a:moveTo>
                    <a:pt x="0" y="258"/>
                  </a:moveTo>
                  <a:lnTo>
                    <a:pt x="54" y="191"/>
                  </a:lnTo>
                  <a:lnTo>
                    <a:pt x="103" y="135"/>
                  </a:lnTo>
                  <a:lnTo>
                    <a:pt x="148" y="91"/>
                  </a:lnTo>
                  <a:lnTo>
                    <a:pt x="191" y="55"/>
                  </a:lnTo>
                  <a:lnTo>
                    <a:pt x="231" y="32"/>
                  </a:lnTo>
                  <a:lnTo>
                    <a:pt x="270" y="12"/>
                  </a:lnTo>
                  <a:lnTo>
                    <a:pt x="307" y="4"/>
                  </a:lnTo>
                  <a:lnTo>
                    <a:pt x="341" y="0"/>
                  </a:lnTo>
                  <a:lnTo>
                    <a:pt x="341" y="1333"/>
                  </a:lnTo>
                  <a:lnTo>
                    <a:pt x="302" y="1341"/>
                  </a:lnTo>
                  <a:lnTo>
                    <a:pt x="262" y="1353"/>
                  </a:lnTo>
                  <a:lnTo>
                    <a:pt x="219" y="1373"/>
                  </a:lnTo>
                  <a:lnTo>
                    <a:pt x="177" y="1393"/>
                  </a:lnTo>
                  <a:lnTo>
                    <a:pt x="134" y="1421"/>
                  </a:lnTo>
                  <a:lnTo>
                    <a:pt x="89" y="1456"/>
                  </a:lnTo>
                  <a:lnTo>
                    <a:pt x="46" y="1500"/>
                  </a:lnTo>
                  <a:lnTo>
                    <a:pt x="0" y="1548"/>
                  </a:lnTo>
                  <a:lnTo>
                    <a:pt x="0" y="25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4" name="Freeform 19"/>
            <p:cNvSpPr>
              <a:spLocks/>
            </p:cNvSpPr>
            <p:nvPr/>
          </p:nvSpPr>
          <p:spPr bwMode="auto">
            <a:xfrm>
              <a:off x="826" y="0"/>
              <a:ext cx="1694" cy="2082"/>
            </a:xfrm>
            <a:custGeom>
              <a:avLst/>
              <a:gdLst>
                <a:gd name="T0" fmla="*/ 2124 w 1513"/>
                <a:gd name="T1" fmla="*/ 0 h 2076"/>
                <a:gd name="T2" fmla="*/ 1710 w 1513"/>
                <a:gd name="T3" fmla="*/ 106 h 2076"/>
                <a:gd name="T4" fmla="*/ 1310 w 1513"/>
                <a:gd name="T5" fmla="*/ 290 h 2076"/>
                <a:gd name="T6" fmla="*/ 949 w 1513"/>
                <a:gd name="T7" fmla="*/ 537 h 2076"/>
                <a:gd name="T8" fmla="*/ 631 w 1513"/>
                <a:gd name="T9" fmla="*/ 816 h 2076"/>
                <a:gd name="T10" fmla="*/ 368 w 1513"/>
                <a:gd name="T11" fmla="*/ 1131 h 2076"/>
                <a:gd name="T12" fmla="*/ 168 w 1513"/>
                <a:gd name="T13" fmla="*/ 1462 h 2076"/>
                <a:gd name="T14" fmla="*/ 40 w 1513"/>
                <a:gd name="T15" fmla="*/ 1790 h 2076"/>
                <a:gd name="T16" fmla="*/ 0 w 1513"/>
                <a:gd name="T17" fmla="*/ 2094 h 2076"/>
                <a:gd name="T18" fmla="*/ 19 w 1513"/>
                <a:gd name="T19" fmla="*/ 2048 h 2076"/>
                <a:gd name="T20" fmla="*/ 40 w 1513"/>
                <a:gd name="T21" fmla="*/ 1964 h 2076"/>
                <a:gd name="T22" fmla="*/ 62 w 1513"/>
                <a:gd name="T23" fmla="*/ 1936 h 2076"/>
                <a:gd name="T24" fmla="*/ 49 w 1513"/>
                <a:gd name="T25" fmla="*/ 1836 h 2076"/>
                <a:gd name="T26" fmla="*/ 113 w 1513"/>
                <a:gd name="T27" fmla="*/ 1698 h 2076"/>
                <a:gd name="T28" fmla="*/ 301 w 1513"/>
                <a:gd name="T29" fmla="*/ 1595 h 2076"/>
                <a:gd name="T30" fmla="*/ 652 w 1513"/>
                <a:gd name="T31" fmla="*/ 1584 h 2076"/>
                <a:gd name="T32" fmla="*/ 702 w 1513"/>
                <a:gd name="T33" fmla="*/ 1519 h 2076"/>
                <a:gd name="T34" fmla="*/ 890 w 1513"/>
                <a:gd name="T35" fmla="*/ 1302 h 2076"/>
                <a:gd name="T36" fmla="*/ 1127 w 1513"/>
                <a:gd name="T37" fmla="*/ 1066 h 2076"/>
                <a:gd name="T38" fmla="*/ 1338 w 1513"/>
                <a:gd name="T39" fmla="*/ 930 h 2076"/>
                <a:gd name="T40" fmla="*/ 1400 w 1513"/>
                <a:gd name="T41" fmla="*/ 933 h 2076"/>
                <a:gd name="T42" fmla="*/ 1333 w 1513"/>
                <a:gd name="T43" fmla="*/ 892 h 2076"/>
                <a:gd name="T44" fmla="*/ 1246 w 1513"/>
                <a:gd name="T45" fmla="*/ 884 h 2076"/>
                <a:gd name="T46" fmla="*/ 1134 w 1513"/>
                <a:gd name="T47" fmla="*/ 900 h 2076"/>
                <a:gd name="T48" fmla="*/ 1020 w 1513"/>
                <a:gd name="T49" fmla="*/ 947 h 2076"/>
                <a:gd name="T50" fmla="*/ 1056 w 1513"/>
                <a:gd name="T51" fmla="*/ 917 h 2076"/>
                <a:gd name="T52" fmla="*/ 1142 w 1513"/>
                <a:gd name="T53" fmla="*/ 860 h 2076"/>
                <a:gd name="T54" fmla="*/ 1256 w 1513"/>
                <a:gd name="T55" fmla="*/ 811 h 2076"/>
                <a:gd name="T56" fmla="*/ 1375 w 1513"/>
                <a:gd name="T57" fmla="*/ 797 h 2076"/>
                <a:gd name="T58" fmla="*/ 1438 w 1513"/>
                <a:gd name="T59" fmla="*/ 800 h 2076"/>
                <a:gd name="T60" fmla="*/ 1444 w 1513"/>
                <a:gd name="T61" fmla="*/ 697 h 2076"/>
                <a:gd name="T62" fmla="*/ 1518 w 1513"/>
                <a:gd name="T63" fmla="*/ 534 h 2076"/>
                <a:gd name="T64" fmla="*/ 1729 w 1513"/>
                <a:gd name="T65" fmla="*/ 309 h 2076"/>
                <a:gd name="T66" fmla="*/ 2124 w 1513"/>
                <a:gd name="T67" fmla="*/ 0 h 20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3"/>
                <a:gd name="T103" fmla="*/ 0 h 2076"/>
                <a:gd name="T104" fmla="*/ 1513 w 1513"/>
                <a:gd name="T105" fmla="*/ 2076 h 20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3" h="2076">
                  <a:moveTo>
                    <a:pt x="1513" y="0"/>
                  </a:moveTo>
                  <a:lnTo>
                    <a:pt x="1513" y="0"/>
                  </a:ln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path>
              </a:pathLst>
            </a:custGeom>
            <a:noFill/>
            <a:ln w="1905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5" name="Freeform 20"/>
            <p:cNvSpPr>
              <a:spLocks/>
            </p:cNvSpPr>
            <p:nvPr/>
          </p:nvSpPr>
          <p:spPr bwMode="auto">
            <a:xfrm>
              <a:off x="840" y="0"/>
              <a:ext cx="1680" cy="2076"/>
            </a:xfrm>
            <a:custGeom>
              <a:avLst/>
              <a:gdLst>
                <a:gd name="T0" fmla="*/ 2071 w 1513"/>
                <a:gd name="T1" fmla="*/ 0 h 2076"/>
                <a:gd name="T2" fmla="*/ 1863 w 1513"/>
                <a:gd name="T3" fmla="*/ 43 h 2076"/>
                <a:gd name="T4" fmla="*/ 1667 w 1513"/>
                <a:gd name="T5" fmla="*/ 106 h 2076"/>
                <a:gd name="T6" fmla="*/ 1466 w 1513"/>
                <a:gd name="T7" fmla="*/ 192 h 2076"/>
                <a:gd name="T8" fmla="*/ 1277 w 1513"/>
                <a:gd name="T9" fmla="*/ 287 h 2076"/>
                <a:gd name="T10" fmla="*/ 1096 w 1513"/>
                <a:gd name="T11" fmla="*/ 398 h 2076"/>
                <a:gd name="T12" fmla="*/ 926 w 1513"/>
                <a:gd name="T13" fmla="*/ 531 h 2076"/>
                <a:gd name="T14" fmla="*/ 764 w 1513"/>
                <a:gd name="T15" fmla="*/ 667 h 2076"/>
                <a:gd name="T16" fmla="*/ 616 w 1513"/>
                <a:gd name="T17" fmla="*/ 810 h 2076"/>
                <a:gd name="T18" fmla="*/ 480 w 1513"/>
                <a:gd name="T19" fmla="*/ 962 h 2076"/>
                <a:gd name="T20" fmla="*/ 360 w 1513"/>
                <a:gd name="T21" fmla="*/ 1122 h 2076"/>
                <a:gd name="T22" fmla="*/ 250 w 1513"/>
                <a:gd name="T23" fmla="*/ 1284 h 2076"/>
                <a:gd name="T24" fmla="*/ 164 w 1513"/>
                <a:gd name="T25" fmla="*/ 1450 h 2076"/>
                <a:gd name="T26" fmla="*/ 91 w 1513"/>
                <a:gd name="T27" fmla="*/ 1610 h 2076"/>
                <a:gd name="T28" fmla="*/ 40 w 1513"/>
                <a:gd name="T29" fmla="*/ 1775 h 2076"/>
                <a:gd name="T30" fmla="*/ 9 w 1513"/>
                <a:gd name="T31" fmla="*/ 1927 h 2076"/>
                <a:gd name="T32" fmla="*/ 0 w 1513"/>
                <a:gd name="T33" fmla="*/ 2076 h 2076"/>
                <a:gd name="T34" fmla="*/ 18 w 1513"/>
                <a:gd name="T35" fmla="*/ 2030 h 2076"/>
                <a:gd name="T36" fmla="*/ 30 w 1513"/>
                <a:gd name="T37" fmla="*/ 1981 h 2076"/>
                <a:gd name="T38" fmla="*/ 40 w 1513"/>
                <a:gd name="T39" fmla="*/ 1946 h 2076"/>
                <a:gd name="T40" fmla="*/ 60 w 1513"/>
                <a:gd name="T41" fmla="*/ 1918 h 2076"/>
                <a:gd name="T42" fmla="*/ 48 w 1513"/>
                <a:gd name="T43" fmla="*/ 1878 h 2076"/>
                <a:gd name="T44" fmla="*/ 48 w 1513"/>
                <a:gd name="T45" fmla="*/ 1821 h 2076"/>
                <a:gd name="T46" fmla="*/ 67 w 1513"/>
                <a:gd name="T47" fmla="*/ 1756 h 2076"/>
                <a:gd name="T48" fmla="*/ 110 w 1513"/>
                <a:gd name="T49" fmla="*/ 1683 h 2076"/>
                <a:gd name="T50" fmla="*/ 182 w 1513"/>
                <a:gd name="T51" fmla="*/ 1626 h 2076"/>
                <a:gd name="T52" fmla="*/ 293 w 1513"/>
                <a:gd name="T53" fmla="*/ 1580 h 2076"/>
                <a:gd name="T54" fmla="*/ 443 w 1513"/>
                <a:gd name="T55" fmla="*/ 1555 h 2076"/>
                <a:gd name="T56" fmla="*/ 635 w 1513"/>
                <a:gd name="T57" fmla="*/ 1569 h 2076"/>
                <a:gd name="T58" fmla="*/ 684 w 1513"/>
                <a:gd name="T59" fmla="*/ 1507 h 2076"/>
                <a:gd name="T60" fmla="*/ 764 w 1513"/>
                <a:gd name="T61" fmla="*/ 1409 h 2076"/>
                <a:gd name="T62" fmla="*/ 868 w 1513"/>
                <a:gd name="T63" fmla="*/ 1290 h 2076"/>
                <a:gd name="T64" fmla="*/ 983 w 1513"/>
                <a:gd name="T65" fmla="*/ 1165 h 2076"/>
                <a:gd name="T66" fmla="*/ 1099 w 1513"/>
                <a:gd name="T67" fmla="*/ 1057 h 2076"/>
                <a:gd name="T68" fmla="*/ 1216 w 1513"/>
                <a:gd name="T69" fmla="*/ 965 h 2076"/>
                <a:gd name="T70" fmla="*/ 1305 w 1513"/>
                <a:gd name="T71" fmla="*/ 921 h 2076"/>
                <a:gd name="T72" fmla="*/ 1365 w 1513"/>
                <a:gd name="T73" fmla="*/ 924 h 2076"/>
                <a:gd name="T74" fmla="*/ 1338 w 1513"/>
                <a:gd name="T75" fmla="*/ 900 h 2076"/>
                <a:gd name="T76" fmla="*/ 1300 w 1513"/>
                <a:gd name="T77" fmla="*/ 883 h 2076"/>
                <a:gd name="T78" fmla="*/ 1258 w 1513"/>
                <a:gd name="T79" fmla="*/ 875 h 2076"/>
                <a:gd name="T80" fmla="*/ 1216 w 1513"/>
                <a:gd name="T81" fmla="*/ 875 h 2076"/>
                <a:gd name="T82" fmla="*/ 1164 w 1513"/>
                <a:gd name="T83" fmla="*/ 878 h 2076"/>
                <a:gd name="T84" fmla="*/ 1106 w 1513"/>
                <a:gd name="T85" fmla="*/ 891 h 2076"/>
                <a:gd name="T86" fmla="*/ 1050 w 1513"/>
                <a:gd name="T87" fmla="*/ 913 h 2076"/>
                <a:gd name="T88" fmla="*/ 995 w 1513"/>
                <a:gd name="T89" fmla="*/ 938 h 2076"/>
                <a:gd name="T90" fmla="*/ 1029 w 1513"/>
                <a:gd name="T91" fmla="*/ 908 h 2076"/>
                <a:gd name="T92" fmla="*/ 1066 w 1513"/>
                <a:gd name="T93" fmla="*/ 878 h 2076"/>
                <a:gd name="T94" fmla="*/ 1115 w 1513"/>
                <a:gd name="T95" fmla="*/ 854 h 2076"/>
                <a:gd name="T96" fmla="*/ 1166 w 1513"/>
                <a:gd name="T97" fmla="*/ 826 h 2076"/>
                <a:gd name="T98" fmla="*/ 1226 w 1513"/>
                <a:gd name="T99" fmla="*/ 805 h 2076"/>
                <a:gd name="T100" fmla="*/ 1282 w 1513"/>
                <a:gd name="T101" fmla="*/ 794 h 2076"/>
                <a:gd name="T102" fmla="*/ 1341 w 1513"/>
                <a:gd name="T103" fmla="*/ 791 h 2076"/>
                <a:gd name="T104" fmla="*/ 1401 w 1513"/>
                <a:gd name="T105" fmla="*/ 794 h 2076"/>
                <a:gd name="T106" fmla="*/ 1399 w 1513"/>
                <a:gd name="T107" fmla="*/ 748 h 2076"/>
                <a:gd name="T108" fmla="*/ 1409 w 1513"/>
                <a:gd name="T109" fmla="*/ 691 h 2076"/>
                <a:gd name="T110" fmla="*/ 1437 w 1513"/>
                <a:gd name="T111" fmla="*/ 612 h 2076"/>
                <a:gd name="T112" fmla="*/ 1481 w 1513"/>
                <a:gd name="T113" fmla="*/ 528 h 2076"/>
                <a:gd name="T114" fmla="*/ 1563 w 1513"/>
                <a:gd name="T115" fmla="*/ 425 h 2076"/>
                <a:gd name="T116" fmla="*/ 1687 w 1513"/>
                <a:gd name="T117" fmla="*/ 306 h 2076"/>
                <a:gd name="T118" fmla="*/ 1848 w 1513"/>
                <a:gd name="T119" fmla="*/ 163 h 2076"/>
                <a:gd name="T120" fmla="*/ 2071 w 1513"/>
                <a:gd name="T121" fmla="*/ 0 h 20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3"/>
                <a:gd name="T184" fmla="*/ 0 h 2076"/>
                <a:gd name="T185" fmla="*/ 1513 w 1513"/>
                <a:gd name="T186" fmla="*/ 2076 h 20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3" h="2076">
                  <a:moveTo>
                    <a:pt x="1513" y="0"/>
                  </a:move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close/>
                </a:path>
              </a:pathLst>
            </a:cu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6" name="Freeform 21"/>
            <p:cNvSpPr>
              <a:spLocks/>
            </p:cNvSpPr>
            <p:nvPr/>
          </p:nvSpPr>
          <p:spPr bwMode="auto">
            <a:xfrm>
              <a:off x="616" y="1846"/>
              <a:ext cx="476" cy="569"/>
            </a:xfrm>
            <a:custGeom>
              <a:avLst/>
              <a:gdLst>
                <a:gd name="T0" fmla="*/ 622 w 395"/>
                <a:gd name="T1" fmla="*/ 569 h 569"/>
                <a:gd name="T2" fmla="*/ 657 w 395"/>
                <a:gd name="T3" fmla="*/ 566 h 569"/>
                <a:gd name="T4" fmla="*/ 688 w 395"/>
                <a:gd name="T5" fmla="*/ 547 h 569"/>
                <a:gd name="T6" fmla="*/ 692 w 395"/>
                <a:gd name="T7" fmla="*/ 512 h 569"/>
                <a:gd name="T8" fmla="*/ 692 w 395"/>
                <a:gd name="T9" fmla="*/ 466 h 569"/>
                <a:gd name="T10" fmla="*/ 664 w 395"/>
                <a:gd name="T11" fmla="*/ 368 h 569"/>
                <a:gd name="T12" fmla="*/ 640 w 395"/>
                <a:gd name="T13" fmla="*/ 295 h 569"/>
                <a:gd name="T14" fmla="*/ 609 w 395"/>
                <a:gd name="T15" fmla="*/ 241 h 569"/>
                <a:gd name="T16" fmla="*/ 587 w 395"/>
                <a:gd name="T17" fmla="*/ 208 h 569"/>
                <a:gd name="T18" fmla="*/ 558 w 395"/>
                <a:gd name="T19" fmla="*/ 189 h 569"/>
                <a:gd name="T20" fmla="*/ 527 w 395"/>
                <a:gd name="T21" fmla="*/ 179 h 569"/>
                <a:gd name="T22" fmla="*/ 495 w 395"/>
                <a:gd name="T23" fmla="*/ 170 h 569"/>
                <a:gd name="T24" fmla="*/ 469 w 395"/>
                <a:gd name="T25" fmla="*/ 170 h 569"/>
                <a:gd name="T26" fmla="*/ 469 w 395"/>
                <a:gd name="T27" fmla="*/ 168 h 569"/>
                <a:gd name="T28" fmla="*/ 469 w 395"/>
                <a:gd name="T29" fmla="*/ 154 h 569"/>
                <a:gd name="T30" fmla="*/ 469 w 395"/>
                <a:gd name="T31" fmla="*/ 141 h 569"/>
                <a:gd name="T32" fmla="*/ 469 w 395"/>
                <a:gd name="T33" fmla="*/ 119 h 569"/>
                <a:gd name="T34" fmla="*/ 507 w 395"/>
                <a:gd name="T35" fmla="*/ 114 h 569"/>
                <a:gd name="T36" fmla="*/ 539 w 395"/>
                <a:gd name="T37" fmla="*/ 97 h 569"/>
                <a:gd name="T38" fmla="*/ 566 w 395"/>
                <a:gd name="T39" fmla="*/ 73 h 569"/>
                <a:gd name="T40" fmla="*/ 571 w 395"/>
                <a:gd name="T41" fmla="*/ 49 h 569"/>
                <a:gd name="T42" fmla="*/ 566 w 395"/>
                <a:gd name="T43" fmla="*/ 27 h 569"/>
                <a:gd name="T44" fmla="*/ 539 w 395"/>
                <a:gd name="T45" fmla="*/ 8 h 569"/>
                <a:gd name="T46" fmla="*/ 507 w 395"/>
                <a:gd name="T47" fmla="*/ 0 h 569"/>
                <a:gd name="T48" fmla="*/ 469 w 395"/>
                <a:gd name="T49" fmla="*/ 0 h 569"/>
                <a:gd name="T50" fmla="*/ 225 w 395"/>
                <a:gd name="T51" fmla="*/ 0 h 569"/>
                <a:gd name="T52" fmla="*/ 184 w 395"/>
                <a:gd name="T53" fmla="*/ 0 h 569"/>
                <a:gd name="T54" fmla="*/ 155 w 395"/>
                <a:gd name="T55" fmla="*/ 8 h 569"/>
                <a:gd name="T56" fmla="*/ 134 w 395"/>
                <a:gd name="T57" fmla="*/ 27 h 569"/>
                <a:gd name="T58" fmla="*/ 125 w 395"/>
                <a:gd name="T59" fmla="*/ 49 h 569"/>
                <a:gd name="T60" fmla="*/ 134 w 395"/>
                <a:gd name="T61" fmla="*/ 73 h 569"/>
                <a:gd name="T62" fmla="*/ 155 w 395"/>
                <a:gd name="T63" fmla="*/ 97 h 569"/>
                <a:gd name="T64" fmla="*/ 184 w 395"/>
                <a:gd name="T65" fmla="*/ 114 h 569"/>
                <a:gd name="T66" fmla="*/ 225 w 395"/>
                <a:gd name="T67" fmla="*/ 119 h 569"/>
                <a:gd name="T68" fmla="*/ 225 w 395"/>
                <a:gd name="T69" fmla="*/ 141 h 569"/>
                <a:gd name="T70" fmla="*/ 225 w 395"/>
                <a:gd name="T71" fmla="*/ 154 h 569"/>
                <a:gd name="T72" fmla="*/ 225 w 395"/>
                <a:gd name="T73" fmla="*/ 168 h 569"/>
                <a:gd name="T74" fmla="*/ 225 w 395"/>
                <a:gd name="T75" fmla="*/ 170 h 569"/>
                <a:gd name="T76" fmla="*/ 194 w 395"/>
                <a:gd name="T77" fmla="*/ 170 h 569"/>
                <a:gd name="T78" fmla="*/ 169 w 395"/>
                <a:gd name="T79" fmla="*/ 179 h 569"/>
                <a:gd name="T80" fmla="*/ 136 w 395"/>
                <a:gd name="T81" fmla="*/ 189 h 569"/>
                <a:gd name="T82" fmla="*/ 108 w 395"/>
                <a:gd name="T83" fmla="*/ 208 h 569"/>
                <a:gd name="T84" fmla="*/ 86 w 395"/>
                <a:gd name="T85" fmla="*/ 241 h 569"/>
                <a:gd name="T86" fmla="*/ 54 w 395"/>
                <a:gd name="T87" fmla="*/ 295 h 569"/>
                <a:gd name="T88" fmla="*/ 33 w 395"/>
                <a:gd name="T89" fmla="*/ 368 h 569"/>
                <a:gd name="T90" fmla="*/ 0 w 395"/>
                <a:gd name="T91" fmla="*/ 466 h 569"/>
                <a:gd name="T92" fmla="*/ 0 w 395"/>
                <a:gd name="T93" fmla="*/ 512 h 569"/>
                <a:gd name="T94" fmla="*/ 16 w 395"/>
                <a:gd name="T95" fmla="*/ 547 h 569"/>
                <a:gd name="T96" fmla="*/ 35 w 395"/>
                <a:gd name="T97" fmla="*/ 566 h 569"/>
                <a:gd name="T98" fmla="*/ 74 w 395"/>
                <a:gd name="T99" fmla="*/ 569 h 569"/>
                <a:gd name="T100" fmla="*/ 622 w 395"/>
                <a:gd name="T101" fmla="*/ 569 h 5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5"/>
                <a:gd name="T154" fmla="*/ 0 h 569"/>
                <a:gd name="T155" fmla="*/ 395 w 395"/>
                <a:gd name="T156" fmla="*/ 569 h 5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5" h="569">
                  <a:moveTo>
                    <a:pt x="355" y="569"/>
                  </a:moveTo>
                  <a:lnTo>
                    <a:pt x="375" y="566"/>
                  </a:lnTo>
                  <a:lnTo>
                    <a:pt x="393" y="547"/>
                  </a:lnTo>
                  <a:lnTo>
                    <a:pt x="395" y="512"/>
                  </a:lnTo>
                  <a:lnTo>
                    <a:pt x="395" y="466"/>
                  </a:lnTo>
                  <a:lnTo>
                    <a:pt x="379" y="368"/>
                  </a:lnTo>
                  <a:lnTo>
                    <a:pt x="366" y="295"/>
                  </a:lnTo>
                  <a:lnTo>
                    <a:pt x="348" y="241"/>
                  </a:lnTo>
                  <a:lnTo>
                    <a:pt x="335" y="208"/>
                  </a:lnTo>
                  <a:lnTo>
                    <a:pt x="319" y="189"/>
                  </a:lnTo>
                  <a:lnTo>
                    <a:pt x="301" y="179"/>
                  </a:lnTo>
                  <a:lnTo>
                    <a:pt x="283" y="170"/>
                  </a:lnTo>
                  <a:lnTo>
                    <a:pt x="268" y="170"/>
                  </a:lnTo>
                  <a:lnTo>
                    <a:pt x="268" y="168"/>
                  </a:lnTo>
                  <a:lnTo>
                    <a:pt x="268" y="154"/>
                  </a:lnTo>
                  <a:lnTo>
                    <a:pt x="268" y="141"/>
                  </a:lnTo>
                  <a:lnTo>
                    <a:pt x="268" y="119"/>
                  </a:lnTo>
                  <a:lnTo>
                    <a:pt x="290" y="114"/>
                  </a:lnTo>
                  <a:lnTo>
                    <a:pt x="308" y="97"/>
                  </a:lnTo>
                  <a:lnTo>
                    <a:pt x="324" y="73"/>
                  </a:lnTo>
                  <a:lnTo>
                    <a:pt x="326" y="49"/>
                  </a:lnTo>
                  <a:lnTo>
                    <a:pt x="324" y="27"/>
                  </a:lnTo>
                  <a:lnTo>
                    <a:pt x="308" y="8"/>
                  </a:lnTo>
                  <a:lnTo>
                    <a:pt x="290" y="0"/>
                  </a:lnTo>
                  <a:lnTo>
                    <a:pt x="268" y="0"/>
                  </a:lnTo>
                  <a:lnTo>
                    <a:pt x="129" y="0"/>
                  </a:lnTo>
                  <a:lnTo>
                    <a:pt x="105" y="0"/>
                  </a:lnTo>
                  <a:lnTo>
                    <a:pt x="89" y="8"/>
                  </a:lnTo>
                  <a:lnTo>
                    <a:pt x="76" y="27"/>
                  </a:lnTo>
                  <a:lnTo>
                    <a:pt x="71" y="49"/>
                  </a:lnTo>
                  <a:lnTo>
                    <a:pt x="76" y="73"/>
                  </a:lnTo>
                  <a:lnTo>
                    <a:pt x="89" y="97"/>
                  </a:lnTo>
                  <a:lnTo>
                    <a:pt x="105" y="114"/>
                  </a:lnTo>
                  <a:lnTo>
                    <a:pt x="129" y="119"/>
                  </a:lnTo>
                  <a:lnTo>
                    <a:pt x="129" y="141"/>
                  </a:lnTo>
                  <a:lnTo>
                    <a:pt x="129" y="154"/>
                  </a:lnTo>
                  <a:lnTo>
                    <a:pt x="129" y="168"/>
                  </a:lnTo>
                  <a:lnTo>
                    <a:pt x="129" y="170"/>
                  </a:lnTo>
                  <a:lnTo>
                    <a:pt x="111" y="170"/>
                  </a:lnTo>
                  <a:lnTo>
                    <a:pt x="96" y="179"/>
                  </a:lnTo>
                  <a:lnTo>
                    <a:pt x="78" y="189"/>
                  </a:lnTo>
                  <a:lnTo>
                    <a:pt x="62" y="208"/>
                  </a:lnTo>
                  <a:lnTo>
                    <a:pt x="49" y="241"/>
                  </a:lnTo>
                  <a:lnTo>
                    <a:pt x="31" y="295"/>
                  </a:lnTo>
                  <a:lnTo>
                    <a:pt x="18" y="368"/>
                  </a:lnTo>
                  <a:lnTo>
                    <a:pt x="0" y="466"/>
                  </a:lnTo>
                  <a:lnTo>
                    <a:pt x="0" y="512"/>
                  </a:lnTo>
                  <a:lnTo>
                    <a:pt x="9" y="547"/>
                  </a:lnTo>
                  <a:lnTo>
                    <a:pt x="20" y="566"/>
                  </a:lnTo>
                  <a:lnTo>
                    <a:pt x="42" y="569"/>
                  </a:lnTo>
                  <a:lnTo>
                    <a:pt x="355" y="5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7" name="Freeform 22"/>
            <p:cNvSpPr>
              <a:spLocks/>
            </p:cNvSpPr>
            <p:nvPr/>
          </p:nvSpPr>
          <p:spPr bwMode="auto">
            <a:xfrm>
              <a:off x="1302" y="2335"/>
              <a:ext cx="1404" cy="318"/>
            </a:xfrm>
            <a:custGeom>
              <a:avLst/>
              <a:gdLst>
                <a:gd name="T0" fmla="*/ 120 w 1404"/>
                <a:gd name="T1" fmla="*/ 99 h 318"/>
                <a:gd name="T2" fmla="*/ 205 w 1404"/>
                <a:gd name="T3" fmla="*/ 131 h 318"/>
                <a:gd name="T4" fmla="*/ 282 w 1404"/>
                <a:gd name="T5" fmla="*/ 151 h 318"/>
                <a:gd name="T6" fmla="*/ 350 w 1404"/>
                <a:gd name="T7" fmla="*/ 163 h 318"/>
                <a:gd name="T8" fmla="*/ 415 w 1404"/>
                <a:gd name="T9" fmla="*/ 163 h 318"/>
                <a:gd name="T10" fmla="*/ 481 w 1404"/>
                <a:gd name="T11" fmla="*/ 151 h 318"/>
                <a:gd name="T12" fmla="*/ 546 w 1404"/>
                <a:gd name="T13" fmla="*/ 131 h 318"/>
                <a:gd name="T14" fmla="*/ 617 w 1404"/>
                <a:gd name="T15" fmla="*/ 103 h 318"/>
                <a:gd name="T16" fmla="*/ 694 w 1404"/>
                <a:gd name="T17" fmla="*/ 67 h 318"/>
                <a:gd name="T18" fmla="*/ 793 w 1404"/>
                <a:gd name="T19" fmla="*/ 36 h 318"/>
                <a:gd name="T20" fmla="*/ 910 w 1404"/>
                <a:gd name="T21" fmla="*/ 12 h 318"/>
                <a:gd name="T22" fmla="*/ 1029 w 1404"/>
                <a:gd name="T23" fmla="*/ 0 h 318"/>
                <a:gd name="T24" fmla="*/ 1149 w 1404"/>
                <a:gd name="T25" fmla="*/ 12 h 318"/>
                <a:gd name="T26" fmla="*/ 1254 w 1404"/>
                <a:gd name="T27" fmla="*/ 51 h 318"/>
                <a:gd name="T28" fmla="*/ 1339 w 1404"/>
                <a:gd name="T29" fmla="*/ 123 h 318"/>
                <a:gd name="T30" fmla="*/ 1393 w 1404"/>
                <a:gd name="T31" fmla="*/ 235 h 318"/>
                <a:gd name="T32" fmla="*/ 1396 w 1404"/>
                <a:gd name="T33" fmla="*/ 310 h 318"/>
                <a:gd name="T34" fmla="*/ 1379 w 1404"/>
                <a:gd name="T35" fmla="*/ 314 h 318"/>
                <a:gd name="T36" fmla="*/ 1345 w 1404"/>
                <a:gd name="T37" fmla="*/ 290 h 318"/>
                <a:gd name="T38" fmla="*/ 1294 w 1404"/>
                <a:gd name="T39" fmla="*/ 243 h 318"/>
                <a:gd name="T40" fmla="*/ 1234 w 1404"/>
                <a:gd name="T41" fmla="*/ 203 h 318"/>
                <a:gd name="T42" fmla="*/ 1168 w 1404"/>
                <a:gd name="T43" fmla="*/ 175 h 318"/>
                <a:gd name="T44" fmla="*/ 1092 w 1404"/>
                <a:gd name="T45" fmla="*/ 159 h 318"/>
                <a:gd name="T46" fmla="*/ 1006 w 1404"/>
                <a:gd name="T47" fmla="*/ 159 h 318"/>
                <a:gd name="T48" fmla="*/ 910 w 1404"/>
                <a:gd name="T49" fmla="*/ 179 h 318"/>
                <a:gd name="T50" fmla="*/ 799 w 1404"/>
                <a:gd name="T51" fmla="*/ 215 h 318"/>
                <a:gd name="T52" fmla="*/ 694 w 1404"/>
                <a:gd name="T53" fmla="*/ 262 h 318"/>
                <a:gd name="T54" fmla="*/ 592 w 1404"/>
                <a:gd name="T55" fmla="*/ 282 h 318"/>
                <a:gd name="T56" fmla="*/ 481 w 1404"/>
                <a:gd name="T57" fmla="*/ 286 h 318"/>
                <a:gd name="T58" fmla="*/ 370 w 1404"/>
                <a:gd name="T59" fmla="*/ 282 h 318"/>
                <a:gd name="T60" fmla="*/ 262 w 1404"/>
                <a:gd name="T61" fmla="*/ 266 h 318"/>
                <a:gd name="T62" fmla="*/ 165 w 1404"/>
                <a:gd name="T63" fmla="*/ 247 h 318"/>
                <a:gd name="T64" fmla="*/ 83 w 1404"/>
                <a:gd name="T65" fmla="*/ 227 h 318"/>
                <a:gd name="T66" fmla="*/ 20 w 1404"/>
                <a:gd name="T67" fmla="*/ 211 h 318"/>
                <a:gd name="T68" fmla="*/ 17 w 1404"/>
                <a:gd name="T69" fmla="*/ 175 h 318"/>
                <a:gd name="T70" fmla="*/ 60 w 1404"/>
                <a:gd name="T71" fmla="*/ 103 h 3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04"/>
                <a:gd name="T109" fmla="*/ 0 h 318"/>
                <a:gd name="T110" fmla="*/ 1404 w 1404"/>
                <a:gd name="T111" fmla="*/ 318 h 3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04" h="318">
                  <a:moveTo>
                    <a:pt x="74" y="79"/>
                  </a:moveTo>
                  <a:lnTo>
                    <a:pt x="120" y="99"/>
                  </a:lnTo>
                  <a:lnTo>
                    <a:pt x="165" y="115"/>
                  </a:lnTo>
                  <a:lnTo>
                    <a:pt x="205" y="131"/>
                  </a:lnTo>
                  <a:lnTo>
                    <a:pt x="245" y="143"/>
                  </a:lnTo>
                  <a:lnTo>
                    <a:pt x="282" y="151"/>
                  </a:lnTo>
                  <a:lnTo>
                    <a:pt x="316" y="159"/>
                  </a:lnTo>
                  <a:lnTo>
                    <a:pt x="350" y="163"/>
                  </a:lnTo>
                  <a:lnTo>
                    <a:pt x="384" y="163"/>
                  </a:lnTo>
                  <a:lnTo>
                    <a:pt x="415" y="163"/>
                  </a:lnTo>
                  <a:lnTo>
                    <a:pt x="447" y="159"/>
                  </a:lnTo>
                  <a:lnTo>
                    <a:pt x="481" y="151"/>
                  </a:lnTo>
                  <a:lnTo>
                    <a:pt x="512" y="143"/>
                  </a:lnTo>
                  <a:lnTo>
                    <a:pt x="546" y="131"/>
                  </a:lnTo>
                  <a:lnTo>
                    <a:pt x="580" y="119"/>
                  </a:lnTo>
                  <a:lnTo>
                    <a:pt x="617" y="103"/>
                  </a:lnTo>
                  <a:lnTo>
                    <a:pt x="654" y="87"/>
                  </a:lnTo>
                  <a:lnTo>
                    <a:pt x="694" y="67"/>
                  </a:lnTo>
                  <a:lnTo>
                    <a:pt x="742" y="51"/>
                  </a:lnTo>
                  <a:lnTo>
                    <a:pt x="793" y="36"/>
                  </a:lnTo>
                  <a:lnTo>
                    <a:pt x="850" y="24"/>
                  </a:lnTo>
                  <a:lnTo>
                    <a:pt x="910" y="12"/>
                  </a:lnTo>
                  <a:lnTo>
                    <a:pt x="970" y="4"/>
                  </a:lnTo>
                  <a:lnTo>
                    <a:pt x="1029" y="0"/>
                  </a:lnTo>
                  <a:lnTo>
                    <a:pt x="1089" y="4"/>
                  </a:lnTo>
                  <a:lnTo>
                    <a:pt x="1149" y="12"/>
                  </a:lnTo>
                  <a:lnTo>
                    <a:pt x="1203" y="28"/>
                  </a:lnTo>
                  <a:lnTo>
                    <a:pt x="1254" y="51"/>
                  </a:lnTo>
                  <a:lnTo>
                    <a:pt x="1299" y="83"/>
                  </a:lnTo>
                  <a:lnTo>
                    <a:pt x="1339" y="123"/>
                  </a:lnTo>
                  <a:lnTo>
                    <a:pt x="1370" y="175"/>
                  </a:lnTo>
                  <a:lnTo>
                    <a:pt x="1393" y="235"/>
                  </a:lnTo>
                  <a:lnTo>
                    <a:pt x="1404" y="310"/>
                  </a:lnTo>
                  <a:lnTo>
                    <a:pt x="1396" y="310"/>
                  </a:lnTo>
                  <a:lnTo>
                    <a:pt x="1387" y="314"/>
                  </a:lnTo>
                  <a:lnTo>
                    <a:pt x="1379" y="314"/>
                  </a:lnTo>
                  <a:lnTo>
                    <a:pt x="1370" y="318"/>
                  </a:lnTo>
                  <a:lnTo>
                    <a:pt x="1345" y="290"/>
                  </a:lnTo>
                  <a:lnTo>
                    <a:pt x="1319" y="266"/>
                  </a:lnTo>
                  <a:lnTo>
                    <a:pt x="1294" y="243"/>
                  </a:lnTo>
                  <a:lnTo>
                    <a:pt x="1265" y="223"/>
                  </a:lnTo>
                  <a:lnTo>
                    <a:pt x="1234" y="203"/>
                  </a:lnTo>
                  <a:lnTo>
                    <a:pt x="1203" y="187"/>
                  </a:lnTo>
                  <a:lnTo>
                    <a:pt x="1168" y="175"/>
                  </a:lnTo>
                  <a:lnTo>
                    <a:pt x="1132" y="167"/>
                  </a:lnTo>
                  <a:lnTo>
                    <a:pt x="1092" y="159"/>
                  </a:lnTo>
                  <a:lnTo>
                    <a:pt x="1052" y="159"/>
                  </a:lnTo>
                  <a:lnTo>
                    <a:pt x="1006" y="159"/>
                  </a:lnTo>
                  <a:lnTo>
                    <a:pt x="961" y="167"/>
                  </a:lnTo>
                  <a:lnTo>
                    <a:pt x="910" y="179"/>
                  </a:lnTo>
                  <a:lnTo>
                    <a:pt x="856" y="195"/>
                  </a:lnTo>
                  <a:lnTo>
                    <a:pt x="799" y="215"/>
                  </a:lnTo>
                  <a:lnTo>
                    <a:pt x="739" y="243"/>
                  </a:lnTo>
                  <a:lnTo>
                    <a:pt x="694" y="262"/>
                  </a:lnTo>
                  <a:lnTo>
                    <a:pt x="643" y="274"/>
                  </a:lnTo>
                  <a:lnTo>
                    <a:pt x="592" y="282"/>
                  </a:lnTo>
                  <a:lnTo>
                    <a:pt x="538" y="286"/>
                  </a:lnTo>
                  <a:lnTo>
                    <a:pt x="481" y="286"/>
                  </a:lnTo>
                  <a:lnTo>
                    <a:pt x="427" y="286"/>
                  </a:lnTo>
                  <a:lnTo>
                    <a:pt x="370" y="282"/>
                  </a:lnTo>
                  <a:lnTo>
                    <a:pt x="316" y="274"/>
                  </a:lnTo>
                  <a:lnTo>
                    <a:pt x="262" y="266"/>
                  </a:lnTo>
                  <a:lnTo>
                    <a:pt x="211" y="258"/>
                  </a:lnTo>
                  <a:lnTo>
                    <a:pt x="165" y="247"/>
                  </a:lnTo>
                  <a:lnTo>
                    <a:pt x="120" y="235"/>
                  </a:lnTo>
                  <a:lnTo>
                    <a:pt x="83" y="227"/>
                  </a:lnTo>
                  <a:lnTo>
                    <a:pt x="49" y="219"/>
                  </a:lnTo>
                  <a:lnTo>
                    <a:pt x="20" y="211"/>
                  </a:lnTo>
                  <a:lnTo>
                    <a:pt x="0" y="203"/>
                  </a:lnTo>
                  <a:lnTo>
                    <a:pt x="17" y="175"/>
                  </a:lnTo>
                  <a:lnTo>
                    <a:pt x="40" y="139"/>
                  </a:lnTo>
                  <a:lnTo>
                    <a:pt x="60" y="103"/>
                  </a:lnTo>
                  <a:lnTo>
                    <a:pt x="74" y="7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grpSp>
      <p:sp>
        <p:nvSpPr>
          <p:cNvPr id="28" name="AutoShape 3"/>
          <p:cNvSpPr>
            <a:spLocks noChangeArrowheads="1"/>
          </p:cNvSpPr>
          <p:nvPr/>
        </p:nvSpPr>
        <p:spPr bwMode="auto">
          <a:xfrm>
            <a:off x="6624832" y="3661355"/>
            <a:ext cx="329322" cy="298966"/>
          </a:xfrm>
          <a:prstGeom prst="irregularSeal1">
            <a:avLst/>
          </a:prstGeom>
          <a:gradFill rotWithShape="1">
            <a:gsLst>
              <a:gs pos="0">
                <a:srgbClr val="E6F8A6">
                  <a:alpha val="62000"/>
                </a:srgbClr>
              </a:gs>
              <a:gs pos="100000">
                <a:srgbClr val="FF0066"/>
              </a:gs>
            </a:gsLst>
            <a:lin ang="5400000" scaled="1"/>
          </a:gradFill>
          <a:ln>
            <a:noFill/>
          </a:ln>
          <a:effectLst/>
          <a:extLst>
            <a:ext uri="{91240B29-F687-4F45-9708-019B960494DF}">
              <a14:hiddenLine xmlns:a14="http://schemas.microsoft.com/office/drawing/2010/main" w="9525">
                <a:solidFill>
                  <a:srgbClr val="00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29" name="AutoShape 8"/>
          <p:cNvSpPr>
            <a:spLocks noChangeArrowheads="1"/>
          </p:cNvSpPr>
          <p:nvPr/>
        </p:nvSpPr>
        <p:spPr bwMode="auto">
          <a:xfrm>
            <a:off x="4712321" y="742097"/>
            <a:ext cx="309805" cy="286219"/>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0" name="AutoShape 10"/>
          <p:cNvSpPr>
            <a:spLocks noChangeArrowheads="1"/>
          </p:cNvSpPr>
          <p:nvPr/>
        </p:nvSpPr>
        <p:spPr bwMode="auto">
          <a:xfrm>
            <a:off x="6635304" y="63634"/>
            <a:ext cx="283398" cy="293031"/>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1" name="AutoShape 14"/>
          <p:cNvSpPr>
            <a:spLocks noChangeArrowheads="1"/>
          </p:cNvSpPr>
          <p:nvPr/>
        </p:nvSpPr>
        <p:spPr bwMode="auto">
          <a:xfrm>
            <a:off x="7481699" y="1491955"/>
            <a:ext cx="296388" cy="320985"/>
          </a:xfrm>
          <a:prstGeom prst="star5">
            <a:avLst/>
          </a:prstGeom>
          <a:gradFill rotWithShape="1">
            <a:gsLst>
              <a:gs pos="0">
                <a:srgbClr val="1D9BB8"/>
              </a:gs>
              <a:gs pos="100000">
                <a:srgbClr val="FF0066"/>
              </a:gs>
            </a:gsLst>
            <a:path path="shape">
              <a:fillToRect l="50000" t="50000" r="50000" b="50000"/>
            </a:path>
          </a:gradFill>
          <a:ln>
            <a:noFill/>
          </a:ln>
          <a:effectLst/>
          <a:extLs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kern="0">
              <a:solidFill>
                <a:srgbClr val="FFFFFF"/>
              </a:solidFill>
              <a:ea typeface="宋体" panose="02010600030101010101" pitchFamily="2" charset="-122"/>
              <a:cs typeface="Arial" panose="020B0604020202020204" pitchFamily="34" charset="0"/>
            </a:endParaRPr>
          </a:p>
        </p:txBody>
      </p:sp>
      <p:sp>
        <p:nvSpPr>
          <p:cNvPr id="32" name="AutoShape 19"/>
          <p:cNvSpPr>
            <a:spLocks noChangeArrowheads="1"/>
          </p:cNvSpPr>
          <p:nvPr/>
        </p:nvSpPr>
        <p:spPr bwMode="auto">
          <a:xfrm>
            <a:off x="6898619" y="4332255"/>
            <a:ext cx="409819" cy="389351"/>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3" name="AutoShape 4"/>
          <p:cNvSpPr>
            <a:spLocks noChangeArrowheads="1"/>
          </p:cNvSpPr>
          <p:nvPr/>
        </p:nvSpPr>
        <p:spPr bwMode="auto">
          <a:xfrm>
            <a:off x="1144096" y="2654093"/>
            <a:ext cx="281754" cy="315191"/>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4" name="AutoShape 7"/>
          <p:cNvSpPr>
            <a:spLocks noChangeArrowheads="1"/>
          </p:cNvSpPr>
          <p:nvPr/>
        </p:nvSpPr>
        <p:spPr bwMode="auto">
          <a:xfrm>
            <a:off x="2266148" y="87182"/>
            <a:ext cx="351273" cy="500595"/>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5" name="WordArt 11"/>
          <p:cNvSpPr>
            <a:spLocks noChangeArrowheads="1" noChangeShapeType="1" noTextEdit="1"/>
          </p:cNvSpPr>
          <p:nvPr/>
        </p:nvSpPr>
        <p:spPr bwMode="auto">
          <a:xfrm>
            <a:off x="2266148" y="1517408"/>
            <a:ext cx="9239984" cy="2207756"/>
          </a:xfrm>
          <a:prstGeom prst="rect">
            <a:avLst/>
          </a:prstGeom>
        </p:spPr>
        <p:txBody>
          <a:bodyPr wrap="none" fromWordArt="1">
            <a:prstTxWarp prst="textWave1">
              <a:avLst>
                <a:gd name="adj1" fmla="val 13005"/>
                <a:gd name="adj2" fmla="val 0"/>
              </a:avLst>
            </a:prstTxWarp>
            <a:scene3d>
              <a:camera prst="legacyObliqueRight"/>
              <a:lightRig rig="legacyHarsh3" dir="t"/>
            </a:scene3d>
            <a:sp3d extrusionH="100000" prstMaterial="legacyMatte">
              <a:extrusionClr>
                <a:srgbClr val="663300"/>
              </a:extrusionClr>
              <a:contourClr>
                <a:srgbClr val="FFFF00"/>
              </a:contourClr>
            </a:sp3d>
          </a:bodyPr>
          <a:lstStyle/>
          <a:p>
            <a:pPr algn="ctr" eaLnBrk="0" fontAlgn="base" hangingPunct="0">
              <a:spcBef>
                <a:spcPct val="0"/>
              </a:spcBef>
              <a:spcAft>
                <a:spcPct val="0"/>
              </a:spcAft>
            </a:pPr>
            <a:r>
              <a:rPr lang="en-US" sz="3597" kern="10" dirty="0">
                <a:ln w="9525">
                  <a:round/>
                  <a:headEnd/>
                  <a:tailEnd/>
                </a:ln>
                <a:gradFill rotWithShape="1">
                  <a:gsLst>
                    <a:gs pos="0">
                      <a:srgbClr val="FFFF00"/>
                    </a:gs>
                    <a:gs pos="100000">
                      <a:srgbClr val="FF3300"/>
                    </a:gs>
                  </a:gsLst>
                  <a:path path="rect">
                    <a:fillToRect l="50000" t="50000" r="50000" b="50000"/>
                  </a:path>
                </a:gradFill>
                <a:latin typeface="#9Slide03 Aturdida" pitchFamily="2" charset="0"/>
                <a:cs typeface="#9Slide03 Arima Madurai Black" panose="00000A00000000000000" pitchFamily="2" charset="0"/>
              </a:rPr>
              <a:t>CHÀO MỪNG CÁC EM ĐẾN VỚI TIẾT HỌC NGÀY HÔM NAY</a:t>
            </a:r>
          </a:p>
        </p:txBody>
      </p:sp>
      <p:pic>
        <p:nvPicPr>
          <p:cNvPr id="36" name="Picture 35"/>
          <p:cNvPicPr>
            <a:picLocks noChangeAspect="1"/>
          </p:cNvPicPr>
          <p:nvPr/>
        </p:nvPicPr>
        <p:blipFill>
          <a:blip r:embed="rId4"/>
          <a:stretch>
            <a:fillRect/>
          </a:stretch>
        </p:blipFill>
        <p:spPr>
          <a:xfrm>
            <a:off x="2607430" y="3609932"/>
            <a:ext cx="3478196" cy="2289936"/>
          </a:xfrm>
          <a:prstGeom prst="rect">
            <a:avLst/>
          </a:prstGeom>
        </p:spPr>
      </p:pic>
      <p:grpSp>
        <p:nvGrpSpPr>
          <p:cNvPr id="37" name="Group 27"/>
          <p:cNvGrpSpPr>
            <a:grpSpLocks/>
          </p:cNvGrpSpPr>
          <p:nvPr/>
        </p:nvGrpSpPr>
        <p:grpSpPr bwMode="auto">
          <a:xfrm rot="-637170">
            <a:off x="8252361" y="4629774"/>
            <a:ext cx="2425043" cy="994442"/>
            <a:chOff x="336" y="2040"/>
            <a:chExt cx="1200" cy="2016"/>
          </a:xfrm>
        </p:grpSpPr>
        <p:pic>
          <p:nvPicPr>
            <p:cNvPr id="38" name="Picture 28" descr="p3012_5"/>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25410">
              <a:off x="636" y="2328"/>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9" descr="p3012_8"/>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53848">
              <a:off x="480" y="2040"/>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0" descr="p3012_8"/>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407644">
              <a:off x="336" y="2544"/>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286624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23" presetClass="entr" presetSubtype="528" repeatCount="indefinite" fill="hold" grpId="0" nodeType="withEffect">
                                  <p:stCondLst>
                                    <p:cond delay="50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fltVal val="0"/>
                                          </p:val>
                                        </p:tav>
                                        <p:tav tm="100000">
                                          <p:val>
                                            <p:strVal val="#ppt_w"/>
                                          </p:val>
                                        </p:tav>
                                      </p:tavLst>
                                    </p:anim>
                                    <p:anim calcmode="lin" valueType="num">
                                      <p:cBhvr>
                                        <p:cTn id="13" dur="1000" fill="hold"/>
                                        <p:tgtEl>
                                          <p:spTgt spid="28"/>
                                        </p:tgtEl>
                                        <p:attrNameLst>
                                          <p:attrName>ppt_h</p:attrName>
                                        </p:attrNameLst>
                                      </p:cBhvr>
                                      <p:tavLst>
                                        <p:tav tm="0">
                                          <p:val>
                                            <p:fltVal val="0"/>
                                          </p:val>
                                        </p:tav>
                                        <p:tav tm="100000">
                                          <p:val>
                                            <p:strVal val="#ppt_h"/>
                                          </p:val>
                                        </p:tav>
                                      </p:tavLst>
                                    </p:anim>
                                    <p:anim calcmode="lin" valueType="num">
                                      <p:cBhvr>
                                        <p:cTn id="14" dur="1000" fill="hold"/>
                                        <p:tgtEl>
                                          <p:spTgt spid="28"/>
                                        </p:tgtEl>
                                        <p:attrNameLst>
                                          <p:attrName>ppt_x</p:attrName>
                                        </p:attrNameLst>
                                      </p:cBhvr>
                                      <p:tavLst>
                                        <p:tav tm="0">
                                          <p:val>
                                            <p:fltVal val="0.5"/>
                                          </p:val>
                                        </p:tav>
                                        <p:tav tm="100000">
                                          <p:val>
                                            <p:strVal val="#ppt_x"/>
                                          </p:val>
                                        </p:tav>
                                      </p:tavLst>
                                    </p:anim>
                                    <p:anim calcmode="lin" valueType="num">
                                      <p:cBhvr>
                                        <p:cTn id="15" dur="1000" fill="hold"/>
                                        <p:tgtEl>
                                          <p:spTgt spid="28"/>
                                        </p:tgtEl>
                                        <p:attrNameLst>
                                          <p:attrName>ppt_y</p:attrName>
                                        </p:attrNameLst>
                                      </p:cBhvr>
                                      <p:tavLst>
                                        <p:tav tm="0">
                                          <p:val>
                                            <p:fltVal val="0.5"/>
                                          </p:val>
                                        </p:tav>
                                        <p:tav tm="100000">
                                          <p:val>
                                            <p:strVal val="#ppt_y"/>
                                          </p:val>
                                        </p:tav>
                                      </p:tavLst>
                                    </p:anim>
                                  </p:childTnLst>
                                </p:cTn>
                              </p:par>
                              <p:par>
                                <p:cTn id="16" presetID="23" presetClass="entr" presetSubtype="528" repeatCount="indefinite"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1000" fill="hold"/>
                                        <p:tgtEl>
                                          <p:spTgt spid="29"/>
                                        </p:tgtEl>
                                        <p:attrNameLst>
                                          <p:attrName>ppt_w</p:attrName>
                                        </p:attrNameLst>
                                      </p:cBhvr>
                                      <p:tavLst>
                                        <p:tav tm="0">
                                          <p:val>
                                            <p:fltVal val="0"/>
                                          </p:val>
                                        </p:tav>
                                        <p:tav tm="100000">
                                          <p:val>
                                            <p:strVal val="#ppt_w"/>
                                          </p:val>
                                        </p:tav>
                                      </p:tavLst>
                                    </p:anim>
                                    <p:anim calcmode="lin" valueType="num">
                                      <p:cBhvr>
                                        <p:cTn id="19" dur="1000" fill="hold"/>
                                        <p:tgtEl>
                                          <p:spTgt spid="29"/>
                                        </p:tgtEl>
                                        <p:attrNameLst>
                                          <p:attrName>ppt_h</p:attrName>
                                        </p:attrNameLst>
                                      </p:cBhvr>
                                      <p:tavLst>
                                        <p:tav tm="0">
                                          <p:val>
                                            <p:fltVal val="0"/>
                                          </p:val>
                                        </p:tav>
                                        <p:tav tm="100000">
                                          <p:val>
                                            <p:strVal val="#ppt_h"/>
                                          </p:val>
                                        </p:tav>
                                      </p:tavLst>
                                    </p:anim>
                                    <p:anim calcmode="lin" valueType="num">
                                      <p:cBhvr>
                                        <p:cTn id="20" dur="1000" fill="hold"/>
                                        <p:tgtEl>
                                          <p:spTgt spid="29"/>
                                        </p:tgtEl>
                                        <p:attrNameLst>
                                          <p:attrName>ppt_x</p:attrName>
                                        </p:attrNameLst>
                                      </p:cBhvr>
                                      <p:tavLst>
                                        <p:tav tm="0">
                                          <p:val>
                                            <p:fltVal val="0.5"/>
                                          </p:val>
                                        </p:tav>
                                        <p:tav tm="100000">
                                          <p:val>
                                            <p:strVal val="#ppt_x"/>
                                          </p:val>
                                        </p:tav>
                                      </p:tavLst>
                                    </p:anim>
                                    <p:anim calcmode="lin" valueType="num">
                                      <p:cBhvr>
                                        <p:cTn id="21" dur="1000" fill="hold"/>
                                        <p:tgtEl>
                                          <p:spTgt spid="29"/>
                                        </p:tgtEl>
                                        <p:attrNameLst>
                                          <p:attrName>ppt_y</p:attrName>
                                        </p:attrNameLst>
                                      </p:cBhvr>
                                      <p:tavLst>
                                        <p:tav tm="0">
                                          <p:val>
                                            <p:fltVal val="0.5"/>
                                          </p:val>
                                        </p:tav>
                                        <p:tav tm="100000">
                                          <p:val>
                                            <p:strVal val="#ppt_y"/>
                                          </p:val>
                                        </p:tav>
                                      </p:tavLst>
                                    </p:anim>
                                  </p:childTnLst>
                                </p:cTn>
                              </p:par>
                              <p:par>
                                <p:cTn id="22" presetID="23" presetClass="entr" presetSubtype="528" repeatCount="indefinite" fill="hold" grpId="0" nodeType="withEffect">
                                  <p:stCondLst>
                                    <p:cond delay="1500"/>
                                  </p:stCondLst>
                                  <p:childTnLst>
                                    <p:set>
                                      <p:cBhvr>
                                        <p:cTn id="23" dur="1" fill="hold">
                                          <p:stCondLst>
                                            <p:cond delay="0"/>
                                          </p:stCondLst>
                                        </p:cTn>
                                        <p:tgtEl>
                                          <p:spTgt spid="30"/>
                                        </p:tgtEl>
                                        <p:attrNameLst>
                                          <p:attrName>style.visibility</p:attrName>
                                        </p:attrNameLst>
                                      </p:cBhvr>
                                      <p:to>
                                        <p:strVal val="visible"/>
                                      </p:to>
                                    </p:set>
                                    <p:anim calcmode="lin" valueType="num">
                                      <p:cBhvr>
                                        <p:cTn id="24" dur="1000" fill="hold"/>
                                        <p:tgtEl>
                                          <p:spTgt spid="30"/>
                                        </p:tgtEl>
                                        <p:attrNameLst>
                                          <p:attrName>ppt_w</p:attrName>
                                        </p:attrNameLst>
                                      </p:cBhvr>
                                      <p:tavLst>
                                        <p:tav tm="0">
                                          <p:val>
                                            <p:fltVal val="0"/>
                                          </p:val>
                                        </p:tav>
                                        <p:tav tm="100000">
                                          <p:val>
                                            <p:strVal val="#ppt_w"/>
                                          </p:val>
                                        </p:tav>
                                      </p:tavLst>
                                    </p:anim>
                                    <p:anim calcmode="lin" valueType="num">
                                      <p:cBhvr>
                                        <p:cTn id="25" dur="1000" fill="hold"/>
                                        <p:tgtEl>
                                          <p:spTgt spid="30"/>
                                        </p:tgtEl>
                                        <p:attrNameLst>
                                          <p:attrName>ppt_h</p:attrName>
                                        </p:attrNameLst>
                                      </p:cBhvr>
                                      <p:tavLst>
                                        <p:tav tm="0">
                                          <p:val>
                                            <p:fltVal val="0"/>
                                          </p:val>
                                        </p:tav>
                                        <p:tav tm="100000">
                                          <p:val>
                                            <p:strVal val="#ppt_h"/>
                                          </p:val>
                                        </p:tav>
                                      </p:tavLst>
                                    </p:anim>
                                    <p:anim calcmode="lin" valueType="num">
                                      <p:cBhvr>
                                        <p:cTn id="26" dur="1000" fill="hold"/>
                                        <p:tgtEl>
                                          <p:spTgt spid="30"/>
                                        </p:tgtEl>
                                        <p:attrNameLst>
                                          <p:attrName>ppt_x</p:attrName>
                                        </p:attrNameLst>
                                      </p:cBhvr>
                                      <p:tavLst>
                                        <p:tav tm="0">
                                          <p:val>
                                            <p:fltVal val="0.5"/>
                                          </p:val>
                                        </p:tav>
                                        <p:tav tm="100000">
                                          <p:val>
                                            <p:strVal val="#ppt_x"/>
                                          </p:val>
                                        </p:tav>
                                      </p:tavLst>
                                    </p:anim>
                                    <p:anim calcmode="lin" valueType="num">
                                      <p:cBhvr>
                                        <p:cTn id="27" dur="1000" fill="hold"/>
                                        <p:tgtEl>
                                          <p:spTgt spid="30"/>
                                        </p:tgtEl>
                                        <p:attrNameLst>
                                          <p:attrName>ppt_y</p:attrName>
                                        </p:attrNameLst>
                                      </p:cBhvr>
                                      <p:tavLst>
                                        <p:tav tm="0">
                                          <p:val>
                                            <p:fltVal val="0.5"/>
                                          </p:val>
                                        </p:tav>
                                        <p:tav tm="100000">
                                          <p:val>
                                            <p:strVal val="#ppt_y"/>
                                          </p:val>
                                        </p:tav>
                                      </p:tavLst>
                                    </p:anim>
                                  </p:childTnLst>
                                </p:cTn>
                              </p:par>
                              <p:par>
                                <p:cTn id="28" presetID="23" presetClass="entr" presetSubtype="528" repeatCount="indefinite"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1000" fill="hold"/>
                                        <p:tgtEl>
                                          <p:spTgt spid="31"/>
                                        </p:tgtEl>
                                        <p:attrNameLst>
                                          <p:attrName>ppt_w</p:attrName>
                                        </p:attrNameLst>
                                      </p:cBhvr>
                                      <p:tavLst>
                                        <p:tav tm="0">
                                          <p:val>
                                            <p:fltVal val="0"/>
                                          </p:val>
                                        </p:tav>
                                        <p:tav tm="100000">
                                          <p:val>
                                            <p:strVal val="#ppt_w"/>
                                          </p:val>
                                        </p:tav>
                                      </p:tavLst>
                                    </p:anim>
                                    <p:anim calcmode="lin" valueType="num">
                                      <p:cBhvr>
                                        <p:cTn id="31" dur="1000" fill="hold"/>
                                        <p:tgtEl>
                                          <p:spTgt spid="31"/>
                                        </p:tgtEl>
                                        <p:attrNameLst>
                                          <p:attrName>ppt_h</p:attrName>
                                        </p:attrNameLst>
                                      </p:cBhvr>
                                      <p:tavLst>
                                        <p:tav tm="0">
                                          <p:val>
                                            <p:fltVal val="0"/>
                                          </p:val>
                                        </p:tav>
                                        <p:tav tm="100000">
                                          <p:val>
                                            <p:strVal val="#ppt_h"/>
                                          </p:val>
                                        </p:tav>
                                      </p:tavLst>
                                    </p:anim>
                                    <p:anim calcmode="lin" valueType="num">
                                      <p:cBhvr>
                                        <p:cTn id="32" dur="1000" fill="hold"/>
                                        <p:tgtEl>
                                          <p:spTgt spid="31"/>
                                        </p:tgtEl>
                                        <p:attrNameLst>
                                          <p:attrName>ppt_x</p:attrName>
                                        </p:attrNameLst>
                                      </p:cBhvr>
                                      <p:tavLst>
                                        <p:tav tm="0">
                                          <p:val>
                                            <p:fltVal val="0.5"/>
                                          </p:val>
                                        </p:tav>
                                        <p:tav tm="100000">
                                          <p:val>
                                            <p:strVal val="#ppt_x"/>
                                          </p:val>
                                        </p:tav>
                                      </p:tavLst>
                                    </p:anim>
                                    <p:anim calcmode="lin" valueType="num">
                                      <p:cBhvr>
                                        <p:cTn id="33" dur="1000" fill="hold"/>
                                        <p:tgtEl>
                                          <p:spTgt spid="31"/>
                                        </p:tgtEl>
                                        <p:attrNameLst>
                                          <p:attrName>ppt_y</p:attrName>
                                        </p:attrNameLst>
                                      </p:cBhvr>
                                      <p:tavLst>
                                        <p:tav tm="0">
                                          <p:val>
                                            <p:fltVal val="0.5"/>
                                          </p:val>
                                        </p:tav>
                                        <p:tav tm="100000">
                                          <p:val>
                                            <p:strVal val="#ppt_y"/>
                                          </p:val>
                                        </p:tav>
                                      </p:tavLst>
                                    </p:anim>
                                  </p:childTnLst>
                                </p:cTn>
                              </p:par>
                              <p:par>
                                <p:cTn id="34" presetID="23" presetClass="entr" presetSubtype="528" repeatCount="indefinite"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1000" fill="hold"/>
                                        <p:tgtEl>
                                          <p:spTgt spid="32"/>
                                        </p:tgtEl>
                                        <p:attrNameLst>
                                          <p:attrName>ppt_w</p:attrName>
                                        </p:attrNameLst>
                                      </p:cBhvr>
                                      <p:tavLst>
                                        <p:tav tm="0">
                                          <p:val>
                                            <p:fltVal val="0"/>
                                          </p:val>
                                        </p:tav>
                                        <p:tav tm="100000">
                                          <p:val>
                                            <p:strVal val="#ppt_w"/>
                                          </p:val>
                                        </p:tav>
                                      </p:tavLst>
                                    </p:anim>
                                    <p:anim calcmode="lin" valueType="num">
                                      <p:cBhvr>
                                        <p:cTn id="37" dur="1000" fill="hold"/>
                                        <p:tgtEl>
                                          <p:spTgt spid="32"/>
                                        </p:tgtEl>
                                        <p:attrNameLst>
                                          <p:attrName>ppt_h</p:attrName>
                                        </p:attrNameLst>
                                      </p:cBhvr>
                                      <p:tavLst>
                                        <p:tav tm="0">
                                          <p:val>
                                            <p:fltVal val="0"/>
                                          </p:val>
                                        </p:tav>
                                        <p:tav tm="100000">
                                          <p:val>
                                            <p:strVal val="#ppt_h"/>
                                          </p:val>
                                        </p:tav>
                                      </p:tavLst>
                                    </p:anim>
                                    <p:anim calcmode="lin" valueType="num">
                                      <p:cBhvr>
                                        <p:cTn id="38" dur="1000" fill="hold"/>
                                        <p:tgtEl>
                                          <p:spTgt spid="32"/>
                                        </p:tgtEl>
                                        <p:attrNameLst>
                                          <p:attrName>ppt_x</p:attrName>
                                        </p:attrNameLst>
                                      </p:cBhvr>
                                      <p:tavLst>
                                        <p:tav tm="0">
                                          <p:val>
                                            <p:fltVal val="0.5"/>
                                          </p:val>
                                        </p:tav>
                                        <p:tav tm="100000">
                                          <p:val>
                                            <p:strVal val="#ppt_x"/>
                                          </p:val>
                                        </p:tav>
                                      </p:tavLst>
                                    </p:anim>
                                    <p:anim calcmode="lin" valueType="num">
                                      <p:cBhvr>
                                        <p:cTn id="39" dur="1000" fill="hold"/>
                                        <p:tgtEl>
                                          <p:spTgt spid="32"/>
                                        </p:tgtEl>
                                        <p:attrNameLst>
                                          <p:attrName>ppt_y</p:attrName>
                                        </p:attrNameLst>
                                      </p:cBhvr>
                                      <p:tavLst>
                                        <p:tav tm="0">
                                          <p:val>
                                            <p:fltVal val="0.5"/>
                                          </p:val>
                                        </p:tav>
                                        <p:tav tm="100000">
                                          <p:val>
                                            <p:strVal val="#ppt_y"/>
                                          </p:val>
                                        </p:tav>
                                      </p:tavLst>
                                    </p:anim>
                                  </p:childTnLst>
                                </p:cTn>
                              </p:par>
                              <p:par>
                                <p:cTn id="40" presetID="23" presetClass="entr" presetSubtype="528" repeatCount="indefinite"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1000" fill="hold"/>
                                        <p:tgtEl>
                                          <p:spTgt spid="33"/>
                                        </p:tgtEl>
                                        <p:attrNameLst>
                                          <p:attrName>ppt_w</p:attrName>
                                        </p:attrNameLst>
                                      </p:cBhvr>
                                      <p:tavLst>
                                        <p:tav tm="0">
                                          <p:val>
                                            <p:fltVal val="0"/>
                                          </p:val>
                                        </p:tav>
                                        <p:tav tm="100000">
                                          <p:val>
                                            <p:strVal val="#ppt_w"/>
                                          </p:val>
                                        </p:tav>
                                      </p:tavLst>
                                    </p:anim>
                                    <p:anim calcmode="lin" valueType="num">
                                      <p:cBhvr>
                                        <p:cTn id="43" dur="1000" fill="hold"/>
                                        <p:tgtEl>
                                          <p:spTgt spid="33"/>
                                        </p:tgtEl>
                                        <p:attrNameLst>
                                          <p:attrName>ppt_h</p:attrName>
                                        </p:attrNameLst>
                                      </p:cBhvr>
                                      <p:tavLst>
                                        <p:tav tm="0">
                                          <p:val>
                                            <p:fltVal val="0"/>
                                          </p:val>
                                        </p:tav>
                                        <p:tav tm="100000">
                                          <p:val>
                                            <p:strVal val="#ppt_h"/>
                                          </p:val>
                                        </p:tav>
                                      </p:tavLst>
                                    </p:anim>
                                    <p:anim calcmode="lin" valueType="num">
                                      <p:cBhvr>
                                        <p:cTn id="44" dur="1000" fill="hold"/>
                                        <p:tgtEl>
                                          <p:spTgt spid="33"/>
                                        </p:tgtEl>
                                        <p:attrNameLst>
                                          <p:attrName>ppt_x</p:attrName>
                                        </p:attrNameLst>
                                      </p:cBhvr>
                                      <p:tavLst>
                                        <p:tav tm="0">
                                          <p:val>
                                            <p:fltVal val="0.5"/>
                                          </p:val>
                                        </p:tav>
                                        <p:tav tm="100000">
                                          <p:val>
                                            <p:strVal val="#ppt_x"/>
                                          </p:val>
                                        </p:tav>
                                      </p:tavLst>
                                    </p:anim>
                                    <p:anim calcmode="lin" valueType="num">
                                      <p:cBhvr>
                                        <p:cTn id="45" dur="1000" fill="hold"/>
                                        <p:tgtEl>
                                          <p:spTgt spid="33"/>
                                        </p:tgtEl>
                                        <p:attrNameLst>
                                          <p:attrName>ppt_y</p:attrName>
                                        </p:attrNameLst>
                                      </p:cBhvr>
                                      <p:tavLst>
                                        <p:tav tm="0">
                                          <p:val>
                                            <p:fltVal val="0.5"/>
                                          </p:val>
                                        </p:tav>
                                        <p:tav tm="100000">
                                          <p:val>
                                            <p:strVal val="#ppt_y"/>
                                          </p:val>
                                        </p:tav>
                                      </p:tavLst>
                                    </p:anim>
                                  </p:childTnLst>
                                </p:cTn>
                              </p:par>
                              <p:par>
                                <p:cTn id="46" presetID="23" presetClass="entr" presetSubtype="528" repeatCount="indefinite" fill="hold" grpId="0" nodeType="withEffect">
                                  <p:stCondLst>
                                    <p:cond delay="50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000" fill="hold"/>
                                        <p:tgtEl>
                                          <p:spTgt spid="34"/>
                                        </p:tgtEl>
                                        <p:attrNameLst>
                                          <p:attrName>ppt_w</p:attrName>
                                        </p:attrNameLst>
                                      </p:cBhvr>
                                      <p:tavLst>
                                        <p:tav tm="0">
                                          <p:val>
                                            <p:fltVal val="0"/>
                                          </p:val>
                                        </p:tav>
                                        <p:tav tm="100000">
                                          <p:val>
                                            <p:strVal val="#ppt_w"/>
                                          </p:val>
                                        </p:tav>
                                      </p:tavLst>
                                    </p:anim>
                                    <p:anim calcmode="lin" valueType="num">
                                      <p:cBhvr>
                                        <p:cTn id="49" dur="1000" fill="hold"/>
                                        <p:tgtEl>
                                          <p:spTgt spid="34"/>
                                        </p:tgtEl>
                                        <p:attrNameLst>
                                          <p:attrName>ppt_h</p:attrName>
                                        </p:attrNameLst>
                                      </p:cBhvr>
                                      <p:tavLst>
                                        <p:tav tm="0">
                                          <p:val>
                                            <p:fltVal val="0"/>
                                          </p:val>
                                        </p:tav>
                                        <p:tav tm="100000">
                                          <p:val>
                                            <p:strVal val="#ppt_h"/>
                                          </p:val>
                                        </p:tav>
                                      </p:tavLst>
                                    </p:anim>
                                    <p:anim calcmode="lin" valueType="num">
                                      <p:cBhvr>
                                        <p:cTn id="50" dur="1000" fill="hold"/>
                                        <p:tgtEl>
                                          <p:spTgt spid="34"/>
                                        </p:tgtEl>
                                        <p:attrNameLst>
                                          <p:attrName>ppt_x</p:attrName>
                                        </p:attrNameLst>
                                      </p:cBhvr>
                                      <p:tavLst>
                                        <p:tav tm="0">
                                          <p:val>
                                            <p:fltVal val="0.5"/>
                                          </p:val>
                                        </p:tav>
                                        <p:tav tm="100000">
                                          <p:val>
                                            <p:strVal val="#ppt_x"/>
                                          </p:val>
                                        </p:tav>
                                      </p:tavLst>
                                    </p:anim>
                                    <p:anim calcmode="lin" valueType="num">
                                      <p:cBhvr>
                                        <p:cTn id="51" dur="1000" fill="hold"/>
                                        <p:tgtEl>
                                          <p:spTgt spid="34"/>
                                        </p:tgtEl>
                                        <p:attrNameLst>
                                          <p:attrName>ppt_y</p:attrName>
                                        </p:attrNameLst>
                                      </p:cBhvr>
                                      <p:tavLst>
                                        <p:tav tm="0">
                                          <p:val>
                                            <p:fltVal val="0.5"/>
                                          </p:val>
                                        </p:tav>
                                        <p:tav tm="100000">
                                          <p:val>
                                            <p:strVal val="#ppt_y"/>
                                          </p:val>
                                        </p:tav>
                                      </p:tavLst>
                                    </p:anim>
                                  </p:childTnLst>
                                </p:cTn>
                              </p:par>
                              <p:par>
                                <p:cTn id="52" presetID="7" presetClass="entr" presetSubtype="4" fill="hold" nodeType="with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0" fill="hold"/>
                                        <p:tgtEl>
                                          <p:spTgt spid="37"/>
                                        </p:tgtEl>
                                        <p:attrNameLst>
                                          <p:attrName>ppt_x</p:attrName>
                                        </p:attrNameLst>
                                      </p:cBhvr>
                                      <p:tavLst>
                                        <p:tav tm="0">
                                          <p:val>
                                            <p:strVal val="#ppt_x"/>
                                          </p:val>
                                        </p:tav>
                                        <p:tav tm="100000">
                                          <p:val>
                                            <p:strVal val="#ppt_x"/>
                                          </p:val>
                                        </p:tav>
                                      </p:tavLst>
                                    </p:anim>
                                    <p:anim calcmode="lin" valueType="num">
                                      <p:cBhvr additive="base">
                                        <p:cTn id="55" dur="50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3" grpId="0" animBg="1"/>
      <p:bldP spid="3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626859" y="-56755"/>
            <a:ext cx="7575296" cy="5583260"/>
          </a:xfrm>
          <a:prstGeom prst="rect">
            <a:avLst/>
          </a:prstGeom>
        </p:spPr>
      </p:pic>
      <p:sp>
        <p:nvSpPr>
          <p:cNvPr id="10" name="TextBox 9"/>
          <p:cNvSpPr txBox="1"/>
          <p:nvPr/>
        </p:nvSpPr>
        <p:spPr>
          <a:xfrm>
            <a:off x="2063552" y="1684581"/>
            <a:ext cx="5280587" cy="2826667"/>
          </a:xfrm>
          <a:prstGeom prst="rect">
            <a:avLst/>
          </a:prstGeom>
          <a:noFill/>
          <a:ln>
            <a:noFill/>
          </a:ln>
        </p:spPr>
        <p:txBody>
          <a:bodyPr wrap="square" lIns="121917" tIns="60958" rIns="121917" bIns="60958" rtlCol="0">
            <a:spAutoFit/>
          </a:bodyPr>
          <a:lstStyle/>
          <a:p>
            <a:pPr marR="0" lvl="0" algn="just">
              <a:lnSpc>
                <a:spcPct val="122000"/>
              </a:lnSpc>
              <a:spcBef>
                <a:spcPts val="0"/>
              </a:spcBef>
              <a:spcAft>
                <a:spcPts val="500"/>
              </a:spcAft>
              <a:buClr>
                <a:srgbClr val="000000"/>
              </a:buClr>
              <a:buSzPts val="1100"/>
              <a:tabLst>
                <a:tab pos="229870" algn="l"/>
              </a:tabLst>
            </a:pPr>
            <a:r>
              <a:rPr lang="vi-VN" sz="3600" dirty="0">
                <a:solidFill>
                  <a:srgbClr val="FF0000"/>
                </a:solidFill>
                <a:latin typeface="#9Slide05 Brannboll Ny" panose="02000000000000000000" pitchFamily="2" charset="0"/>
                <a:ea typeface="Arial" panose="020B0604020202020204" pitchFamily="34" charset="0"/>
                <a:cs typeface="Arial" panose="020B0604020202020204" pitchFamily="34" charset="0"/>
              </a:rPr>
              <a:t>Tiết kiệm là biết sử dụng một cách hợp lí tiền bạc, của cải, thời gian, sức lực của mình và của người khác.</a:t>
            </a:r>
            <a:endParaRPr lang="en-US" sz="3600" u="none" strike="noStrike" spc="0" dirty="0">
              <a:solidFill>
                <a:srgbClr val="FF0000"/>
              </a:solidFill>
              <a:effectLst/>
              <a:latin typeface="#9Slide05 Brannboll Ny" panose="02000000000000000000" pitchFamily="2" charset="0"/>
              <a:ea typeface="Arial" panose="020B0604020202020204" pitchFamily="34" charset="0"/>
              <a:cs typeface="Arial" panose="020B0604020202020204" pitchFamily="34" charset="0"/>
            </a:endParaRPr>
          </a:p>
        </p:txBody>
      </p:sp>
      <p:grpSp>
        <p:nvGrpSpPr>
          <p:cNvPr id="12" name="Group 11"/>
          <p:cNvGrpSpPr/>
          <p:nvPr/>
        </p:nvGrpSpPr>
        <p:grpSpPr>
          <a:xfrm>
            <a:off x="7905977" y="653819"/>
            <a:ext cx="4166485" cy="6035244"/>
            <a:chOff x="8286614" y="0"/>
            <a:chExt cx="4166485" cy="6765160"/>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9384566" y="33090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10599915" y="0"/>
              <a:ext cx="1853184" cy="6584741"/>
            </a:xfrm>
            <a:prstGeom prst="rect">
              <a:avLst/>
            </a:prstGeom>
          </p:spPr>
        </p:pic>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12"/>
          <p:cNvPicPr>
            <a:picLocks noChangeAspect="1"/>
          </p:cNvPicPr>
          <p:nvPr/>
        </p:nvPicPr>
        <p:blipFill>
          <a:blip r:embed="rId7"/>
          <a:stretch>
            <a:fillRect/>
          </a:stretch>
        </p:blipFill>
        <p:spPr>
          <a:xfrm>
            <a:off x="10899378" y="-56755"/>
            <a:ext cx="1255885" cy="938865"/>
          </a:xfrm>
          <a:prstGeom prst="rect">
            <a:avLst/>
          </a:prstGeom>
        </p:spPr>
      </p:pic>
    </p:spTree>
    <p:extLst>
      <p:ext uri="{BB962C8B-B14F-4D97-AF65-F5344CB8AC3E}">
        <p14:creationId xmlns:p14="http://schemas.microsoft.com/office/powerpoint/2010/main" val="418650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33242" y="-5465"/>
            <a:ext cx="12192000" cy="6831250"/>
          </a:xfrm>
          <a:prstGeom prst="rect">
            <a:avLst/>
          </a:prstGeom>
          <a:noFill/>
        </p:spPr>
      </p:pic>
      <p:pic>
        <p:nvPicPr>
          <p:cNvPr id="6" name="Picture 5"/>
          <p:cNvPicPr>
            <a:picLocks noChangeAspect="1"/>
          </p:cNvPicPr>
          <p:nvPr/>
        </p:nvPicPr>
        <p:blipFill>
          <a:blip r:embed="rId3"/>
          <a:stretch>
            <a:fillRect/>
          </a:stretch>
        </p:blipFill>
        <p:spPr>
          <a:xfrm>
            <a:off x="10935926" y="-50055"/>
            <a:ext cx="1255238" cy="937524"/>
          </a:xfrm>
          <a:prstGeom prst="rect">
            <a:avLst/>
          </a:prstGeom>
        </p:spPr>
      </p:pic>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smtClean="0">
                <a:solidFill>
                  <a:srgbClr val="FFFF00"/>
                </a:solidFill>
                <a:latin typeface="Times New Roman" panose="02020603050405020304" pitchFamily="18" charset="0"/>
                <a:cs typeface="Times New Roman" panose="02020603050405020304" pitchFamily="18" charset="0"/>
              </a:rPr>
              <a:t>LUẬN NHÓM BÀN</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sp>
        <p:nvSpPr>
          <p:cNvPr id="9" name="Rectangle 6"/>
          <p:cNvSpPr>
            <a:spLocks noChangeArrowheads="1"/>
          </p:cNvSpPr>
          <p:nvPr/>
        </p:nvSpPr>
        <p:spPr bwMode="auto">
          <a:xfrm>
            <a:off x="692214" y="605433"/>
            <a:ext cx="10871331"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12700"/>
            <a:r>
              <a:rPr lang="vi-VN" altLang="en-US" sz="1000" dirty="0" smtClean="0">
                <a:solidFill>
                  <a:prstClr val="black"/>
                </a:solidFill>
                <a:ea typeface="Cambria" panose="02040503050406030204" pitchFamily="18" charset="0"/>
                <a:cs typeface="Cambria" panose="02040503050406030204" pitchFamily="18" charset="0"/>
              </a:rPr>
              <a:t/>
            </a:r>
            <a:br>
              <a:rPr lang="vi-VN" altLang="en-US" sz="1000" dirty="0" smtClean="0">
                <a:solidFill>
                  <a:prstClr val="black"/>
                </a:solidFill>
                <a:ea typeface="Cambria" panose="02040503050406030204" pitchFamily="18" charset="0"/>
                <a:cs typeface="Cambria" panose="02040503050406030204" pitchFamily="18" charset="0"/>
              </a:rPr>
            </a:br>
            <a:r>
              <a:rPr lang="en-US" sz="3600" b="1" dirty="0" err="1" smtClean="0">
                <a:solidFill>
                  <a:srgbClr val="000000"/>
                </a:solidFill>
                <a:latin typeface="#9Slide05 Israquella" pitchFamily="2" charset="0"/>
                <a:ea typeface="Courier New" panose="02070309020205020404" pitchFamily="49" charset="0"/>
              </a:rPr>
              <a:t>Em</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hãy</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chỉ</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ra</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những</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biểu</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hiện</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của</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tiết</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kiệm</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và</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chưa</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tiết</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kiệm</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trong</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các</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bức</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tranh</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sau</a:t>
            </a:r>
            <a:r>
              <a:rPr lang="en-US" sz="3600" b="1" dirty="0" smtClean="0">
                <a:solidFill>
                  <a:srgbClr val="000000"/>
                </a:solidFill>
                <a:latin typeface="#9Slide05 Israquella" pitchFamily="2" charset="0"/>
                <a:ea typeface="Courier New" panose="02070309020205020404" pitchFamily="49" charset="0"/>
              </a:rPr>
              <a:t>?</a:t>
            </a:r>
            <a:endParaRPr lang="vi-VN" altLang="en-US" sz="3600" b="1" dirty="0" smtClean="0">
              <a:solidFill>
                <a:srgbClr val="FF0000"/>
              </a:solidFill>
              <a:latin typeface="#9Slide05 Israquella" pitchFamily="2" charset="0"/>
              <a:ea typeface="Cambria" panose="02040503050406030204" pitchFamily="18" charset="0"/>
              <a:cs typeface="Cambria" panose="02040503050406030204" pitchFamily="18" charset="0"/>
            </a:endParaRPr>
          </a:p>
        </p:txBody>
      </p:sp>
      <p:pic>
        <p:nvPicPr>
          <p:cNvPr id="11" name="Shape 292"/>
          <p:cNvPicPr/>
          <p:nvPr/>
        </p:nvPicPr>
        <p:blipFill>
          <a:blip r:embed="rId4"/>
          <a:stretch/>
        </p:blipFill>
        <p:spPr>
          <a:xfrm>
            <a:off x="334411" y="1405652"/>
            <a:ext cx="2804160" cy="2304891"/>
          </a:xfrm>
          <a:prstGeom prst="rect">
            <a:avLst/>
          </a:prstGeom>
        </p:spPr>
      </p:pic>
      <p:pic>
        <p:nvPicPr>
          <p:cNvPr id="13" name="Shape 298"/>
          <p:cNvPicPr/>
          <p:nvPr/>
        </p:nvPicPr>
        <p:blipFill>
          <a:blip r:embed="rId5"/>
          <a:stretch/>
        </p:blipFill>
        <p:spPr>
          <a:xfrm>
            <a:off x="7577918" y="1401260"/>
            <a:ext cx="2810510" cy="2309283"/>
          </a:xfrm>
          <a:prstGeom prst="rect">
            <a:avLst/>
          </a:prstGeom>
        </p:spPr>
      </p:pic>
      <p:grpSp>
        <p:nvGrpSpPr>
          <p:cNvPr id="19" name="Group 18"/>
          <p:cNvGrpSpPr/>
          <p:nvPr/>
        </p:nvGrpSpPr>
        <p:grpSpPr>
          <a:xfrm>
            <a:off x="4070182" y="4093912"/>
            <a:ext cx="3382177" cy="2234699"/>
            <a:chOff x="5015865" y="4467940"/>
            <a:chExt cx="2792095" cy="2432050"/>
          </a:xfrm>
        </p:grpSpPr>
        <p:pic>
          <p:nvPicPr>
            <p:cNvPr id="15" name="Shape 306"/>
            <p:cNvPicPr/>
            <p:nvPr/>
          </p:nvPicPr>
          <p:blipFill>
            <a:blip r:embed="rId6"/>
            <a:stretch/>
          </p:blipFill>
          <p:spPr>
            <a:xfrm>
              <a:off x="5015865" y="4505723"/>
              <a:ext cx="1109345" cy="2304415"/>
            </a:xfrm>
            <a:prstGeom prst="rect">
              <a:avLst/>
            </a:prstGeom>
          </p:spPr>
        </p:pic>
        <p:pic>
          <p:nvPicPr>
            <p:cNvPr id="16" name="Shape 308"/>
            <p:cNvPicPr/>
            <p:nvPr/>
          </p:nvPicPr>
          <p:blipFill>
            <a:blip r:embed="rId7"/>
            <a:stretch/>
          </p:blipFill>
          <p:spPr>
            <a:xfrm>
              <a:off x="6125210" y="4467940"/>
              <a:ext cx="1682750" cy="2432050"/>
            </a:xfrm>
            <a:prstGeom prst="rect">
              <a:avLst/>
            </a:prstGeom>
          </p:spPr>
        </p:pic>
      </p:grpSp>
      <p:pic>
        <p:nvPicPr>
          <p:cNvPr id="17" name="Shape 310"/>
          <p:cNvPicPr/>
          <p:nvPr/>
        </p:nvPicPr>
        <p:blipFill>
          <a:blip r:embed="rId8"/>
          <a:stretch/>
        </p:blipFill>
        <p:spPr>
          <a:xfrm>
            <a:off x="8193754" y="4072483"/>
            <a:ext cx="3520741" cy="2256128"/>
          </a:xfrm>
          <a:prstGeom prst="rect">
            <a:avLst/>
          </a:prstGeom>
        </p:spPr>
      </p:pic>
      <p:grpSp>
        <p:nvGrpSpPr>
          <p:cNvPr id="28" name="Group 27"/>
          <p:cNvGrpSpPr/>
          <p:nvPr/>
        </p:nvGrpSpPr>
        <p:grpSpPr>
          <a:xfrm>
            <a:off x="3496374" y="1396242"/>
            <a:ext cx="3389330" cy="2334983"/>
            <a:chOff x="3496374" y="1396242"/>
            <a:chExt cx="3389330" cy="2334983"/>
          </a:xfrm>
        </p:grpSpPr>
        <p:pic>
          <p:nvPicPr>
            <p:cNvPr id="12" name="Shape 294"/>
            <p:cNvPicPr/>
            <p:nvPr/>
          </p:nvPicPr>
          <p:blipFill>
            <a:blip r:embed="rId9"/>
            <a:stretch/>
          </p:blipFill>
          <p:spPr>
            <a:xfrm>
              <a:off x="3496374" y="1405652"/>
              <a:ext cx="3389330" cy="2325573"/>
            </a:xfrm>
            <a:prstGeom prst="rect">
              <a:avLst/>
            </a:prstGeom>
          </p:spPr>
        </p:pic>
        <p:sp>
          <p:nvSpPr>
            <p:cNvPr id="18" name="Shape 296"/>
            <p:cNvSpPr txBox="1"/>
            <p:nvPr/>
          </p:nvSpPr>
          <p:spPr>
            <a:xfrm>
              <a:off x="3564154" y="1396242"/>
              <a:ext cx="3321550" cy="207970"/>
            </a:xfrm>
            <a:prstGeom prst="rect">
              <a:avLst/>
            </a:prstGeom>
            <a:solidFill>
              <a:schemeClr val="bg1"/>
            </a:solidFill>
          </p:spPr>
          <p:txBody>
            <a:bodyPr lIns="0" tIns="0" rIns="0" bIns="0"/>
            <a:lstStyle/>
            <a:p>
              <a:pPr marL="0" marR="0">
                <a:lnSpc>
                  <a:spcPct val="115000"/>
                </a:lnSpc>
                <a:spcBef>
                  <a:spcPts val="0"/>
                </a:spcBef>
                <a:spcAft>
                  <a:spcPts val="0"/>
                </a:spcAft>
              </a:pPr>
              <a:r>
                <a:rPr lang="vi-VN" sz="1000" i="1" dirty="0">
                  <a:effectLst/>
                  <a:latin typeface="Arial" panose="020B0604020202020204" pitchFamily="34" charset="0"/>
                  <a:ea typeface="Arial" panose="020B0604020202020204" pitchFamily="34" charset="0"/>
                </a:rPr>
                <a:t>Mình sẽ tiết kiệm tiền để mua quà mừng thọ bà ngoại.</a:t>
              </a:r>
              <a:endParaRPr lang="en-US" sz="900" i="1" dirty="0">
                <a:effectLst/>
                <a:latin typeface="Arial" panose="020B0604020202020204" pitchFamily="34" charset="0"/>
                <a:ea typeface="Arial" panose="020B0604020202020204" pitchFamily="34" charset="0"/>
              </a:endParaRPr>
            </a:p>
          </p:txBody>
        </p:sp>
      </p:grpSp>
      <p:grpSp>
        <p:nvGrpSpPr>
          <p:cNvPr id="21" name="Group 20"/>
          <p:cNvGrpSpPr/>
          <p:nvPr/>
        </p:nvGrpSpPr>
        <p:grpSpPr>
          <a:xfrm>
            <a:off x="81513" y="4292116"/>
            <a:ext cx="3309955" cy="1916509"/>
            <a:chOff x="154940" y="4273998"/>
            <a:chExt cx="3309955" cy="2286000"/>
          </a:xfrm>
        </p:grpSpPr>
        <p:pic>
          <p:nvPicPr>
            <p:cNvPr id="14" name="Shape 300"/>
            <p:cNvPicPr/>
            <p:nvPr/>
          </p:nvPicPr>
          <p:blipFill>
            <a:blip r:embed="rId10"/>
            <a:stretch/>
          </p:blipFill>
          <p:spPr>
            <a:xfrm>
              <a:off x="154940" y="4273998"/>
              <a:ext cx="3309954" cy="2286000"/>
            </a:xfrm>
            <a:prstGeom prst="rect">
              <a:avLst/>
            </a:prstGeom>
          </p:spPr>
        </p:pic>
        <p:sp>
          <p:nvSpPr>
            <p:cNvPr id="20" name="Shape 302"/>
            <p:cNvSpPr txBox="1"/>
            <p:nvPr/>
          </p:nvSpPr>
          <p:spPr>
            <a:xfrm>
              <a:off x="570732" y="6146595"/>
              <a:ext cx="2894163" cy="202527"/>
            </a:xfrm>
            <a:prstGeom prst="rect">
              <a:avLst/>
            </a:prstGeom>
            <a:solidFill>
              <a:schemeClr val="bg1"/>
            </a:solidFill>
          </p:spPr>
          <p:txBody>
            <a:bodyPr lIns="0" tIns="0" rIns="0" bIns="0"/>
            <a:lstStyle/>
            <a:p>
              <a:pPr marL="0" marR="0">
                <a:lnSpc>
                  <a:spcPct val="110000"/>
                </a:lnSpc>
                <a:spcBef>
                  <a:spcPts val="0"/>
                </a:spcBef>
                <a:spcAft>
                  <a:spcPts val="0"/>
                </a:spcAft>
              </a:pPr>
              <a:r>
                <a:rPr lang="en-US" sz="1600" i="1" dirty="0" smtClean="0">
                  <a:effectLst/>
                  <a:latin typeface="#9Slide05 Brannboll Ny" panose="02000000000000000000" pitchFamily="2" charset="0"/>
                  <a:ea typeface="Arial" panose="020B0604020202020204" pitchFamily="34" charset="0"/>
                </a:rPr>
                <a:t>Con </a:t>
              </a:r>
              <a:r>
                <a:rPr lang="en-US" sz="1600" i="1" dirty="0" err="1" smtClean="0">
                  <a:effectLst/>
                  <a:latin typeface="#9Slide05 Brannboll Ny" panose="02000000000000000000" pitchFamily="2" charset="0"/>
                  <a:ea typeface="Arial" panose="020B0604020202020204" pitchFamily="34" charset="0"/>
                </a:rPr>
                <a:t>có</a:t>
              </a:r>
              <a:r>
                <a:rPr lang="en-US" sz="1600" i="1" dirty="0" smtClean="0">
                  <a:effectLst/>
                  <a:latin typeface="#9Slide05 Brannboll Ny" panose="02000000000000000000" pitchFamily="2" charset="0"/>
                  <a:ea typeface="Arial" panose="020B0604020202020204" pitchFamily="34" charset="0"/>
                </a:rPr>
                <a:t> </a:t>
              </a:r>
              <a:r>
                <a:rPr lang="en-US" sz="1600" i="1" dirty="0" err="1" smtClean="0">
                  <a:effectLst/>
                  <a:latin typeface="#9Slide05 Brannboll Ny" panose="02000000000000000000" pitchFamily="2" charset="0"/>
                  <a:ea typeface="Arial" panose="020B0604020202020204" pitchFamily="34" charset="0"/>
                </a:rPr>
                <a:t>biết</a:t>
              </a:r>
              <a:r>
                <a:rPr lang="en-US" sz="1600" i="1" dirty="0" smtClean="0">
                  <a:effectLst/>
                  <a:latin typeface="#9Slide05 Brannboll Ny" panose="02000000000000000000" pitchFamily="2" charset="0"/>
                  <a:ea typeface="Arial" panose="020B0604020202020204" pitchFamily="34" charset="0"/>
                </a:rPr>
                <a:t> </a:t>
              </a:r>
              <a:r>
                <a:rPr lang="en-US" sz="1600" i="1" dirty="0" err="1" smtClean="0">
                  <a:effectLst/>
                  <a:latin typeface="#9Slide05 Brannboll Ny" panose="02000000000000000000" pitchFamily="2" charset="0"/>
                  <a:ea typeface="Arial" panose="020B0604020202020204" pitchFamily="34" charset="0"/>
                </a:rPr>
                <a:t>mẹ</a:t>
              </a:r>
              <a:r>
                <a:rPr lang="en-US" sz="1600" i="1" dirty="0" smtClean="0">
                  <a:effectLst/>
                  <a:latin typeface="#9Slide05 Brannboll Ny" panose="02000000000000000000" pitchFamily="2" charset="0"/>
                  <a:ea typeface="Arial" panose="020B0604020202020204" pitchFamily="34" charset="0"/>
                </a:rPr>
                <a:t> </a:t>
              </a:r>
              <a:r>
                <a:rPr lang="en-US" sz="1600" i="1" dirty="0" err="1" smtClean="0">
                  <a:effectLst/>
                  <a:latin typeface="#9Slide05 Brannboll Ny" panose="02000000000000000000" pitchFamily="2" charset="0"/>
                  <a:ea typeface="Arial" panose="020B0604020202020204" pitchFamily="34" charset="0"/>
                </a:rPr>
                <a:t>phải</a:t>
              </a:r>
              <a:r>
                <a:rPr lang="en-US" sz="1600" i="1" dirty="0" smtClean="0">
                  <a:effectLst/>
                  <a:latin typeface="#9Slide05 Brannboll Ny" panose="02000000000000000000" pitchFamily="2" charset="0"/>
                  <a:ea typeface="Arial" panose="020B0604020202020204" pitchFamily="34" charset="0"/>
                </a:rPr>
                <a:t> </a:t>
              </a:r>
              <a:r>
                <a:rPr lang="en-US" sz="1600" i="1" dirty="0" err="1" smtClean="0">
                  <a:effectLst/>
                  <a:latin typeface="#9Slide05 Brannboll Ny" panose="02000000000000000000" pitchFamily="2" charset="0"/>
                  <a:ea typeface="Arial" panose="020B0604020202020204" pitchFamily="34" charset="0"/>
                </a:rPr>
                <a:t>mất</a:t>
              </a:r>
              <a:r>
                <a:rPr lang="en-US" sz="1600" i="1" dirty="0" smtClean="0">
                  <a:effectLst/>
                  <a:latin typeface="#9Slide05 Brannboll Ny" panose="02000000000000000000" pitchFamily="2" charset="0"/>
                  <a:ea typeface="Arial" panose="020B0604020202020204" pitchFamily="34" charset="0"/>
                </a:rPr>
                <a:t> </a:t>
              </a:r>
              <a:r>
                <a:rPr lang="en-US" sz="1600" i="1" dirty="0" err="1" smtClean="0">
                  <a:effectLst/>
                  <a:latin typeface="#9Slide05 Brannboll Ny" panose="02000000000000000000" pitchFamily="2" charset="0"/>
                  <a:ea typeface="Arial" panose="020B0604020202020204" pitchFamily="34" charset="0"/>
                </a:rPr>
                <a:t>bao</a:t>
              </a:r>
              <a:r>
                <a:rPr lang="en-US" sz="1600" i="1" dirty="0" smtClean="0">
                  <a:effectLst/>
                  <a:latin typeface="#9Slide05 Brannboll Ny" panose="02000000000000000000" pitchFamily="2" charset="0"/>
                  <a:ea typeface="Arial" panose="020B0604020202020204" pitchFamily="34" charset="0"/>
                </a:rPr>
                <a:t> </a:t>
              </a:r>
              <a:r>
                <a:rPr lang="en-US" sz="1600" i="1" dirty="0" err="1" smtClean="0">
                  <a:effectLst/>
                  <a:latin typeface="#9Slide05 Brannboll Ny" panose="02000000000000000000" pitchFamily="2" charset="0"/>
                  <a:ea typeface="Arial" panose="020B0604020202020204" pitchFamily="34" charset="0"/>
                </a:rPr>
                <a:t>nhiêu</a:t>
              </a:r>
              <a:r>
                <a:rPr lang="en-US" sz="1600" i="1" dirty="0" smtClean="0">
                  <a:effectLst/>
                  <a:latin typeface="#9Slide05 Brannboll Ny" panose="02000000000000000000" pitchFamily="2" charset="0"/>
                  <a:ea typeface="Arial" panose="020B0604020202020204" pitchFamily="34" charset="0"/>
                </a:rPr>
                <a:t> </a:t>
              </a:r>
              <a:r>
                <a:rPr lang="en-US" sz="1600" i="1" dirty="0" err="1" smtClean="0">
                  <a:effectLst/>
                  <a:latin typeface="#9Slide05 Brannboll Ny" panose="02000000000000000000" pitchFamily="2" charset="0"/>
                  <a:ea typeface="Arial" panose="020B0604020202020204" pitchFamily="34" charset="0"/>
                </a:rPr>
                <a:t>thời</a:t>
              </a:r>
              <a:r>
                <a:rPr lang="en-US" sz="1600" i="1" dirty="0" smtClean="0">
                  <a:effectLst/>
                  <a:latin typeface="#9Slide05 Brannboll Ny" panose="02000000000000000000" pitchFamily="2" charset="0"/>
                  <a:ea typeface="Arial" panose="020B0604020202020204" pitchFamily="34" charset="0"/>
                </a:rPr>
                <a:t> </a:t>
              </a:r>
              <a:r>
                <a:rPr lang="en-US" sz="1600" i="1" dirty="0" err="1" smtClean="0">
                  <a:effectLst/>
                  <a:latin typeface="#9Slide05 Brannboll Ny" panose="02000000000000000000" pitchFamily="2" charset="0"/>
                  <a:ea typeface="Arial" panose="020B0604020202020204" pitchFamily="34" charset="0"/>
                </a:rPr>
                <a:t>gian</a:t>
              </a:r>
              <a:r>
                <a:rPr lang="en-US" sz="1600" i="1" dirty="0" smtClean="0">
                  <a:effectLst/>
                  <a:latin typeface="#9Slide05 Brannboll Ny" panose="02000000000000000000" pitchFamily="2" charset="0"/>
                  <a:ea typeface="Arial" panose="020B0604020202020204" pitchFamily="34" charset="0"/>
                </a:rPr>
                <a:t> </a:t>
              </a:r>
              <a:r>
                <a:rPr lang="en-US" sz="1600" i="1" dirty="0" err="1" smtClean="0">
                  <a:effectLst/>
                  <a:latin typeface="#9Slide05 Brannboll Ny" panose="02000000000000000000" pitchFamily="2" charset="0"/>
                  <a:ea typeface="Arial" panose="020B0604020202020204" pitchFamily="34" charset="0"/>
                </a:rPr>
                <a:t>để</a:t>
              </a:r>
              <a:r>
                <a:rPr lang="en-US" sz="1600" i="1" dirty="0" smtClean="0">
                  <a:effectLst/>
                  <a:latin typeface="#9Slide05 Brannboll Ny" panose="02000000000000000000" pitchFamily="2" charset="0"/>
                  <a:ea typeface="Arial" panose="020B0604020202020204" pitchFamily="34" charset="0"/>
                </a:rPr>
                <a:t> </a:t>
              </a:r>
              <a:r>
                <a:rPr lang="vi-VN" sz="1600" i="1" dirty="0" smtClean="0">
                  <a:effectLst/>
                  <a:latin typeface="#9Slide05 Brannboll Ny" panose="02000000000000000000" pitchFamily="2" charset="0"/>
                  <a:ea typeface="Arial" panose="020B0604020202020204" pitchFamily="34" charset="0"/>
                </a:rPr>
                <a:t>đan </a:t>
              </a:r>
              <a:r>
                <a:rPr lang="vi-VN" sz="1600" i="1" dirty="0">
                  <a:effectLst/>
                  <a:latin typeface="#9Slide05 Brannboll Ny" panose="02000000000000000000" pitchFamily="2" charset="0"/>
                  <a:ea typeface="Arial" panose="020B0604020202020204" pitchFamily="34" charset="0"/>
                </a:rPr>
                <a:t>xong chiếc khăn đó không?</a:t>
              </a:r>
              <a:endParaRPr lang="en-US" sz="1600" i="1" dirty="0">
                <a:effectLst/>
                <a:latin typeface="#9Slide05 Brannboll Ny" panose="02000000000000000000" pitchFamily="2" charset="0"/>
                <a:ea typeface="Arial" panose="020B0604020202020204" pitchFamily="34" charset="0"/>
              </a:endParaRPr>
            </a:p>
          </p:txBody>
        </p:sp>
      </p:grpSp>
      <p:sp>
        <p:nvSpPr>
          <p:cNvPr id="22" name="TextBox 21"/>
          <p:cNvSpPr txBox="1"/>
          <p:nvPr/>
        </p:nvSpPr>
        <p:spPr>
          <a:xfrm>
            <a:off x="334411" y="3587211"/>
            <a:ext cx="2245895" cy="461020"/>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biểu</a:t>
            </a:r>
            <a:r>
              <a:rPr lang="en-US"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hiện</a:t>
            </a:r>
            <a:r>
              <a:rPr lang="en-US"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của</a:t>
            </a:r>
            <a:r>
              <a:rPr lang="en-US"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tiết</a:t>
            </a:r>
            <a:r>
              <a:rPr lang="en-US"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kiệm</a:t>
            </a:r>
            <a:endPar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sp>
        <p:nvSpPr>
          <p:cNvPr id="23" name="TextBox 22"/>
          <p:cNvSpPr txBox="1"/>
          <p:nvPr/>
        </p:nvSpPr>
        <p:spPr>
          <a:xfrm>
            <a:off x="4235297" y="3629207"/>
            <a:ext cx="2245895" cy="461020"/>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biểu</a:t>
            </a:r>
            <a:r>
              <a:rPr lang="en-US"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hiện</a:t>
            </a:r>
            <a:r>
              <a:rPr lang="en-US"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của</a:t>
            </a:r>
            <a:r>
              <a:rPr lang="en-US"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tiết</a:t>
            </a:r>
            <a:r>
              <a:rPr lang="en-US"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kiệm</a:t>
            </a:r>
            <a:endPar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sp>
        <p:nvSpPr>
          <p:cNvPr id="24" name="TextBox 23"/>
          <p:cNvSpPr txBox="1"/>
          <p:nvPr/>
        </p:nvSpPr>
        <p:spPr>
          <a:xfrm>
            <a:off x="4281875" y="6339541"/>
            <a:ext cx="2245895" cy="461020"/>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biểu</a:t>
            </a:r>
            <a:r>
              <a:rPr lang="en-US"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hiện</a:t>
            </a:r>
            <a:r>
              <a:rPr lang="en-US"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của</a:t>
            </a:r>
            <a:r>
              <a:rPr lang="en-US"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tiết</a:t>
            </a:r>
            <a:r>
              <a:rPr lang="en-US"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kiệm</a:t>
            </a:r>
            <a:endPar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sp>
        <p:nvSpPr>
          <p:cNvPr id="25" name="TextBox 24"/>
          <p:cNvSpPr txBox="1"/>
          <p:nvPr/>
        </p:nvSpPr>
        <p:spPr>
          <a:xfrm>
            <a:off x="7439885" y="3616320"/>
            <a:ext cx="3255656" cy="461020"/>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biểu</a:t>
            </a:r>
            <a:r>
              <a:rPr lang="en-US"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hiện</a:t>
            </a:r>
            <a:r>
              <a:rPr lang="en-US"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của</a:t>
            </a:r>
            <a:r>
              <a:rPr lang="en-US"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chưa</a:t>
            </a:r>
            <a:r>
              <a:rPr lang="en-US"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tiết</a:t>
            </a:r>
            <a:r>
              <a:rPr lang="en-US"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kiệm</a:t>
            </a:r>
            <a:endPar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sp>
        <p:nvSpPr>
          <p:cNvPr id="26" name="TextBox 25"/>
          <p:cNvSpPr txBox="1"/>
          <p:nvPr/>
        </p:nvSpPr>
        <p:spPr>
          <a:xfrm>
            <a:off x="81513" y="6328611"/>
            <a:ext cx="3255656" cy="461020"/>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biểu</a:t>
            </a:r>
            <a:r>
              <a:rPr lang="en-US"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hiện</a:t>
            </a:r>
            <a:r>
              <a:rPr lang="en-US"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của</a:t>
            </a:r>
            <a:r>
              <a:rPr lang="en-US"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chưa</a:t>
            </a:r>
            <a:r>
              <a:rPr lang="en-US"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tiết</a:t>
            </a:r>
            <a:r>
              <a:rPr lang="en-US"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kiệm</a:t>
            </a:r>
            <a:endPar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sp>
        <p:nvSpPr>
          <p:cNvPr id="27" name="TextBox 26"/>
          <p:cNvSpPr txBox="1"/>
          <p:nvPr/>
        </p:nvSpPr>
        <p:spPr>
          <a:xfrm>
            <a:off x="8161348" y="6288008"/>
            <a:ext cx="3255656" cy="461020"/>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biểu</a:t>
            </a:r>
            <a:r>
              <a:rPr lang="en-US"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hiện</a:t>
            </a:r>
            <a:r>
              <a:rPr lang="en-US"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của</a:t>
            </a:r>
            <a:r>
              <a:rPr lang="en-US"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chưa</a:t>
            </a:r>
            <a:r>
              <a:rPr lang="en-US"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tiết</a:t>
            </a:r>
            <a:r>
              <a:rPr lang="en-US"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kiệm</a:t>
            </a:r>
            <a:endPar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787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arn(inVertical)">
                                      <p:cBhvr>
                                        <p:cTn id="22" dur="500"/>
                                        <p:tgtEl>
                                          <p:spTgt spid="28"/>
                                        </p:tgtEl>
                                      </p:cBhvr>
                                    </p:animEffect>
                                  </p:childTnLst>
                                </p:cTn>
                              </p:par>
                              <p:par>
                                <p:cTn id="23" presetID="16" presetClass="entr" presetSubtype="21"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par>
                                <p:cTn id="26" presetID="16" presetClass="entr" presetSubtype="21"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arn(inVertical)">
                                      <p:cBhvr>
                                        <p:cTn id="28" dur="500"/>
                                        <p:tgtEl>
                                          <p:spTgt spid="21"/>
                                        </p:tgtEl>
                                      </p:cBhvr>
                                    </p:animEffect>
                                  </p:childTnLst>
                                </p:cTn>
                              </p:par>
                              <p:par>
                                <p:cTn id="29" presetID="16" presetClass="entr" presetSubtype="21"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arn(inVertical)">
                                      <p:cBhvr>
                                        <p:cTn id="31" dur="500"/>
                                        <p:tgtEl>
                                          <p:spTgt spid="19"/>
                                        </p:tgtEl>
                                      </p:cBhvr>
                                    </p:animEffect>
                                  </p:childTnLst>
                                </p:cTn>
                              </p:par>
                              <p:par>
                                <p:cTn id="32" presetID="16" presetClass="entr" presetSubtype="21"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arn(inVertical)">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circle(in)">
                                      <p:cBhvr>
                                        <p:cTn id="44" dur="20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heel(1)">
                                      <p:cBhvr>
                                        <p:cTn id="49" dur="20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circle(in)">
                                      <p:cBhvr>
                                        <p:cTn id="54" dur="20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circle(in)">
                                      <p:cBhvr>
                                        <p:cTn id="59" dur="2000"/>
                                        <p:tgtEl>
                                          <p:spTgt spid="24"/>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left)">
                                      <p:cBhvr>
                                        <p:cTn id="64" dur="1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2" grpId="0"/>
      <p:bldP spid="23" grpId="0"/>
      <p:bldP spid="24" grpId="0"/>
      <p:bldP spid="25" grpId="0"/>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3" name="Picture 2"/>
          <p:cNvPicPr>
            <a:picLocks noChangeAspect="1"/>
          </p:cNvPicPr>
          <p:nvPr/>
        </p:nvPicPr>
        <p:blipFill>
          <a:blip r:embed="rId3"/>
          <a:stretch>
            <a:fillRect/>
          </a:stretch>
        </p:blipFill>
        <p:spPr>
          <a:xfrm>
            <a:off x="10935926" y="-50055"/>
            <a:ext cx="1255238" cy="937524"/>
          </a:xfrm>
          <a:prstGeom prst="rect">
            <a:avLst/>
          </a:prstGeom>
        </p:spPr>
      </p:pic>
      <p:sp>
        <p:nvSpPr>
          <p:cNvPr id="4" name="Cloud Callout 3"/>
          <p:cNvSpPr/>
          <p:nvPr/>
        </p:nvSpPr>
        <p:spPr>
          <a:xfrm>
            <a:off x="4172455" y="1914460"/>
            <a:ext cx="3984622" cy="1352550"/>
          </a:xfrm>
          <a:prstGeom prst="cloudCallout">
            <a:avLst/>
          </a:prstGeom>
          <a:solidFill>
            <a:srgbClr val="9BBB59">
              <a:lumMod val="20000"/>
              <a:lumOff val="80000"/>
            </a:srgbClr>
          </a:solidFill>
          <a:ln w="25400" cap="flat" cmpd="sng" algn="ctr">
            <a:noFill/>
            <a:prstDash val="solid"/>
          </a:ln>
          <a:effectLst/>
        </p:spPr>
        <p:txBody>
          <a:bodyPr anchor="ctr"/>
          <a:lstStyle/>
          <a:p>
            <a:pPr marL="0" marR="0" lvl="0" indent="0" defTabSz="914400" eaLnBrk="0" fontAlgn="base" latinLnBrk="0" hangingPunct="0">
              <a:lnSpc>
                <a:spcPct val="125000"/>
              </a:lnSpc>
              <a:spcBef>
                <a:spcPct val="0"/>
              </a:spcBef>
              <a:spcAft>
                <a:spcPct val="0"/>
              </a:spcAft>
              <a:buClrTx/>
              <a:buSzTx/>
              <a:buFontTx/>
              <a:buNone/>
              <a:tabLst/>
              <a:defRPr/>
            </a:pP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Mỗi</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đội</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cử</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5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bạn</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xuất</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sắc</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nhất</a:t>
            </a:r>
            <a:endParaRPr kumimoji="0" lang="zh-CN" altLang="en-US" sz="2400" b="1" i="0" u="none" strike="noStrike" kern="0" cap="none" spc="0" normalizeH="0" baseline="0" noProof="0" dirty="0">
              <a:ln>
                <a:noFill/>
              </a:ln>
              <a:solidFill>
                <a:srgbClr val="FF0000"/>
              </a:solidFill>
              <a:effectLst/>
              <a:uLnTx/>
              <a:uFillTx/>
              <a:latin typeface="#9Slide05 SVNTradeMark" panose="02000000000000000000" pitchFamily="2" charset="0"/>
              <a:ea typeface="微软雅黑"/>
              <a:cs typeface="+mn-cs"/>
              <a:sym typeface="微软雅黑" panose="020B0503020204020204" pitchFamily="34" charset="-122"/>
            </a:endParaRPr>
          </a:p>
        </p:txBody>
      </p:sp>
      <p:grpSp>
        <p:nvGrpSpPr>
          <p:cNvPr id="14" name="Group 13"/>
          <p:cNvGrpSpPr/>
          <p:nvPr/>
        </p:nvGrpSpPr>
        <p:grpSpPr>
          <a:xfrm>
            <a:off x="7795681" y="679239"/>
            <a:ext cx="4209127" cy="3389011"/>
            <a:chOff x="7795681" y="679239"/>
            <a:chExt cx="4209127" cy="3389011"/>
          </a:xfrm>
        </p:grpSpPr>
        <p:sp>
          <p:nvSpPr>
            <p:cNvPr id="8" name="Cloud Callout 7"/>
            <p:cNvSpPr/>
            <p:nvPr/>
          </p:nvSpPr>
          <p:spPr>
            <a:xfrm rot="21416254">
              <a:off x="7795681" y="679239"/>
              <a:ext cx="4209127" cy="3389011"/>
            </a:xfrm>
            <a:prstGeom prst="cloudCallout">
              <a:avLst/>
            </a:prstGeom>
            <a:solidFill>
              <a:srgbClr val="F79646">
                <a:lumMod val="20000"/>
                <a:lumOff val="8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9" name="Rectangle 8"/>
            <p:cNvSpPr/>
            <p:nvPr/>
          </p:nvSpPr>
          <p:spPr>
            <a:xfrm>
              <a:off x="8146387" y="1422633"/>
              <a:ext cx="3663128" cy="1552926"/>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FF0000"/>
                  </a:solidFill>
                  <a:latin typeface="SVN-Vanilla Daisy Pro" panose="00000500000000000000" pitchFamily="2" charset="0"/>
                  <a:ea typeface="Arial Unicode MS"/>
                </a:rPr>
                <a:t>Đạ</a:t>
              </a:r>
              <a:r>
                <a:rPr lang="it-IT" sz="2531" b="1" dirty="0">
                  <a:solidFill>
                    <a:srgbClr val="FF0000"/>
                  </a:solidFill>
                  <a:latin typeface="SVN-Vanilla Daisy Pro" panose="00000500000000000000" pitchFamily="2" charset="0"/>
                  <a:ea typeface="Arial Unicode MS"/>
                </a:rPr>
                <a:t>i di</a:t>
              </a:r>
              <a:r>
                <a:rPr lang="en-US" sz="2531" b="1" dirty="0" err="1">
                  <a:solidFill>
                    <a:srgbClr val="FF0000"/>
                  </a:solidFill>
                  <a:latin typeface="SVN-Vanilla Daisy Pro" panose="00000500000000000000" pitchFamily="2" charset="0"/>
                  <a:ea typeface="Arial Unicode MS"/>
                </a:rPr>
                <a:t>ện</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hai</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đội</a:t>
              </a:r>
              <a:r>
                <a:rPr lang="en-US" sz="2531" b="1" dirty="0">
                  <a:solidFill>
                    <a:srgbClr val="FF0000"/>
                  </a:solidFill>
                  <a:latin typeface="SVN-Vanilla Daisy Pro" panose="00000500000000000000" pitchFamily="2" charset="0"/>
                  <a:ea typeface="Arial Unicode MS"/>
                </a:rPr>
                <a:t> l</a:t>
              </a:r>
              <a:r>
                <a:rPr lang="fr-FR" sz="2531" b="1" dirty="0">
                  <a:solidFill>
                    <a:srgbClr val="FF0000"/>
                  </a:solidFill>
                  <a:latin typeface="SVN-Vanilla Daisy Pro" panose="00000500000000000000" pitchFamily="2" charset="0"/>
                  <a:ea typeface="Arial Unicode MS"/>
                </a:rPr>
                <a:t>ê</a:t>
              </a:r>
              <a:r>
                <a:rPr lang="en-US" sz="2531" b="1" dirty="0">
                  <a:solidFill>
                    <a:srgbClr val="FF0000"/>
                  </a:solidFill>
                  <a:latin typeface="SVN-Vanilla Daisy Pro" panose="00000500000000000000" pitchFamily="2" charset="0"/>
                  <a:ea typeface="Arial Unicode MS"/>
                </a:rPr>
                <a:t>n </a:t>
              </a:r>
              <a:r>
                <a:rPr lang="en-US" sz="2531" b="1" dirty="0" err="1">
                  <a:solidFill>
                    <a:srgbClr val="FF0000"/>
                  </a:solidFill>
                  <a:latin typeface="SVN-Vanilla Daisy Pro" panose="00000500000000000000" pitchFamily="2" charset="0"/>
                  <a:ea typeface="Arial Unicode MS"/>
                </a:rPr>
                <a:t>bả</a:t>
              </a:r>
              <a:r>
                <a:rPr lang="nl-NL" sz="2531" b="1" dirty="0">
                  <a:solidFill>
                    <a:srgbClr val="FF0000"/>
                  </a:solidFill>
                  <a:latin typeface="SVN-Vanilla Daisy Pro" panose="00000500000000000000" pitchFamily="2" charset="0"/>
                  <a:ea typeface="Arial Unicode MS"/>
                </a:rPr>
                <a:t>ng </a:t>
              </a:r>
              <a:r>
                <a:rPr lang="en-US" sz="2531" b="1" dirty="0" err="1" smtClean="0">
                  <a:solidFill>
                    <a:srgbClr val="FF0000"/>
                  </a:solidFill>
                  <a:latin typeface="SVN-Vanilla Daisy Pro" panose="00000500000000000000" pitchFamily="2" charset="0"/>
                  <a:ea typeface="Arial Unicode MS"/>
                </a:rPr>
                <a:t>viết</a:t>
              </a:r>
              <a:r>
                <a:rPr lang="en-US" sz="2531" b="1" dirty="0" smtClean="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những</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biểu</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hiện</a:t>
              </a:r>
              <a:r>
                <a:rPr lang="en-US" sz="2531" b="1" dirty="0">
                  <a:solidFill>
                    <a:srgbClr val="FF0000"/>
                  </a:solidFill>
                  <a:latin typeface="SVN-Vanilla Daisy Pro" panose="00000500000000000000" pitchFamily="2" charset="0"/>
                  <a:ea typeface="Arial Unicode MS"/>
                </a:rPr>
                <a:t> </a:t>
              </a:r>
              <a:r>
                <a:rPr lang="en-US" sz="2531" b="1" dirty="0" err="1" smtClean="0">
                  <a:solidFill>
                    <a:srgbClr val="FF0000"/>
                  </a:solidFill>
                  <a:latin typeface="SVN-Vanilla Daisy Pro" panose="00000500000000000000" pitchFamily="2" charset="0"/>
                  <a:ea typeface="Arial Unicode MS"/>
                </a:rPr>
                <a:t>trong</a:t>
              </a:r>
              <a:r>
                <a:rPr lang="en-US" sz="2531" b="1" dirty="0" smtClean="0">
                  <a:solidFill>
                    <a:srgbClr val="FF0000"/>
                  </a:solidFill>
                  <a:latin typeface="SVN-Vanilla Daisy Pro" panose="00000500000000000000" pitchFamily="2" charset="0"/>
                  <a:ea typeface="Arial Unicode MS"/>
                </a:rPr>
                <a:t> </a:t>
              </a:r>
              <a:r>
                <a:rPr lang="en-US" sz="2531" b="1" dirty="0">
                  <a:solidFill>
                    <a:srgbClr val="FF0000"/>
                  </a:solidFill>
                  <a:latin typeface="SVN-Vanilla Daisy Pro" panose="00000500000000000000" pitchFamily="2" charset="0"/>
                  <a:ea typeface="Arial Unicode MS"/>
                </a:rPr>
                <a:t>5’</a:t>
              </a:r>
            </a:p>
          </p:txBody>
        </p:sp>
      </p:grpSp>
      <p:grpSp>
        <p:nvGrpSpPr>
          <p:cNvPr id="15" name="Group 14"/>
          <p:cNvGrpSpPr/>
          <p:nvPr/>
        </p:nvGrpSpPr>
        <p:grpSpPr>
          <a:xfrm>
            <a:off x="4119863" y="3905102"/>
            <a:ext cx="3710686" cy="2082180"/>
            <a:chOff x="5186578" y="4228394"/>
            <a:chExt cx="3245574" cy="2082180"/>
          </a:xfrm>
        </p:grpSpPr>
        <p:sp>
          <p:nvSpPr>
            <p:cNvPr id="6" name="Cloud Callout 5"/>
            <p:cNvSpPr/>
            <p:nvPr/>
          </p:nvSpPr>
          <p:spPr>
            <a:xfrm rot="304414">
              <a:off x="5186578" y="4228394"/>
              <a:ext cx="3245574" cy="2082180"/>
            </a:xfrm>
            <a:prstGeom prst="cloudCallout">
              <a:avLst/>
            </a:prstGeom>
            <a:solidFill>
              <a:srgbClr val="F79646">
                <a:lumMod val="20000"/>
                <a:lumOff val="8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0" name="Rectangle 9"/>
            <p:cNvSpPr/>
            <p:nvPr/>
          </p:nvSpPr>
          <p:spPr>
            <a:xfrm>
              <a:off x="5296973" y="4813579"/>
              <a:ext cx="3024784" cy="1260730"/>
            </a:xfrm>
            <a:prstGeom prst="rect">
              <a:avLst/>
            </a:prstGeom>
          </p:spPr>
          <p:txBody>
            <a:bodyPr wrap="square">
              <a:spAutoFit/>
            </a:bodyPr>
            <a:lstStyle/>
            <a:p>
              <a:pPr eaLnBrk="0" fontAlgn="base" hangingPunct="0">
                <a:spcBef>
                  <a:spcPct val="0"/>
                </a:spcBef>
                <a:spcAft>
                  <a:spcPct val="0"/>
                </a:spcAft>
                <a:defRPr/>
              </a:pPr>
              <a:r>
                <a:rPr lang="en-US" sz="2531" b="1" dirty="0" err="1">
                  <a:solidFill>
                    <a:srgbClr val="FF0000"/>
                  </a:solidFill>
                  <a:latin typeface="#9Slide05 Kathya" panose="02000000000000000000" pitchFamily="2" charset="0"/>
                  <a:ea typeface="Arial Unicode MS"/>
                </a:rPr>
                <a:t>Đội</a:t>
              </a:r>
              <a:r>
                <a:rPr lang="en-US" sz="2531" b="1" dirty="0">
                  <a:solidFill>
                    <a:srgbClr val="FF0000"/>
                  </a:solidFill>
                  <a:latin typeface="#9Slide05 Kathya" panose="02000000000000000000" pitchFamily="2" charset="0"/>
                  <a:ea typeface="Arial Unicode MS"/>
                </a:rPr>
                <a:t> n</a:t>
              </a:r>
              <a:r>
                <a:rPr lang="fr-FR" sz="2531" b="1" dirty="0">
                  <a:solidFill>
                    <a:srgbClr val="FF0000"/>
                  </a:solidFill>
                  <a:latin typeface="#9Slide05 Kathya" panose="02000000000000000000" pitchFamily="2" charset="0"/>
                  <a:ea typeface="Arial Unicode MS"/>
                </a:rPr>
                <a:t>à</a:t>
              </a:r>
              <a:r>
                <a:rPr lang="en-US" sz="2531" b="1" dirty="0">
                  <a:solidFill>
                    <a:srgbClr val="FF0000"/>
                  </a:solidFill>
                  <a:latin typeface="#9Slide05 Kathya" panose="02000000000000000000" pitchFamily="2" charset="0"/>
                  <a:ea typeface="Arial Unicode MS"/>
                </a:rPr>
                <a:t>o </a:t>
              </a:r>
              <a:r>
                <a:rPr lang="en-US" sz="2531" b="1" dirty="0" err="1">
                  <a:solidFill>
                    <a:srgbClr val="FF0000"/>
                  </a:solidFill>
                  <a:latin typeface="#9Slide05 Kathya" panose="02000000000000000000" pitchFamily="2" charset="0"/>
                  <a:ea typeface="Arial Unicode MS"/>
                </a:rPr>
                <a:t>viết</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đượ</a:t>
              </a:r>
              <a:r>
                <a:rPr lang="pt-PT" sz="2531" b="1" dirty="0">
                  <a:solidFill>
                    <a:srgbClr val="FF0000"/>
                  </a:solidFill>
                  <a:latin typeface="#9Slide05 Kathya" panose="02000000000000000000" pitchFamily="2" charset="0"/>
                  <a:ea typeface="Arial Unicode MS"/>
                </a:rPr>
                <a:t>c nhi</a:t>
              </a:r>
              <a:r>
                <a:rPr lang="en-US" sz="2531" b="1" dirty="0" err="1">
                  <a:solidFill>
                    <a:srgbClr val="FF0000"/>
                  </a:solidFill>
                  <a:latin typeface="#9Slide05 Kathya" panose="02000000000000000000" pitchFamily="2" charset="0"/>
                  <a:ea typeface="Arial Unicode MS"/>
                </a:rPr>
                <a:t>ều</a:t>
              </a:r>
              <a:r>
                <a:rPr lang="en-US" sz="2531" b="1" dirty="0">
                  <a:solidFill>
                    <a:srgbClr val="FF0000"/>
                  </a:solidFill>
                  <a:latin typeface="#9Slide05 Kathya" panose="02000000000000000000" pitchFamily="2" charset="0"/>
                  <a:ea typeface="Arial Unicode MS"/>
                </a:rPr>
                <a:t> </a:t>
              </a:r>
              <a:r>
                <a:rPr lang="en-US" sz="2531" b="1" dirty="0" err="1" smtClean="0">
                  <a:solidFill>
                    <a:srgbClr val="FF0000"/>
                  </a:solidFill>
                  <a:latin typeface="#9Slide05 Kathya" panose="02000000000000000000" pitchFamily="2" charset="0"/>
                  <a:ea typeface="Arial Unicode MS"/>
                </a:rPr>
                <a:t>biểu</a:t>
              </a:r>
              <a:r>
                <a:rPr lang="en-US" sz="2531" b="1" dirty="0" smtClean="0">
                  <a:solidFill>
                    <a:srgbClr val="FF0000"/>
                  </a:solidFill>
                  <a:latin typeface="#9Slide05 Kathya" panose="02000000000000000000" pitchFamily="2" charset="0"/>
                  <a:ea typeface="Arial Unicode MS"/>
                </a:rPr>
                <a:t> </a:t>
              </a:r>
              <a:r>
                <a:rPr lang="en-US" sz="2531" b="1" dirty="0" err="1" smtClean="0">
                  <a:solidFill>
                    <a:srgbClr val="FF0000"/>
                  </a:solidFill>
                  <a:latin typeface="#9Slide05 Kathya" panose="02000000000000000000" pitchFamily="2" charset="0"/>
                  <a:ea typeface="Arial Unicode MS"/>
                </a:rPr>
                <a:t>hiện</a:t>
              </a:r>
              <a:r>
                <a:rPr lang="en-US" sz="2531" b="1" dirty="0" smtClean="0">
                  <a:solidFill>
                    <a:srgbClr val="FF0000"/>
                  </a:solidFill>
                  <a:latin typeface="#9Slide05 Kathya" panose="02000000000000000000" pitchFamily="2" charset="0"/>
                  <a:ea typeface="Arial Unicode MS"/>
                </a:rPr>
                <a:t> </a:t>
              </a:r>
              <a:r>
                <a:rPr lang="en-US" sz="2531" b="1" dirty="0" err="1" smtClean="0">
                  <a:solidFill>
                    <a:srgbClr val="FF0000"/>
                  </a:solidFill>
                  <a:latin typeface="#9Slide05 Kathya" panose="02000000000000000000" pitchFamily="2" charset="0"/>
                  <a:ea typeface="Arial Unicode MS"/>
                </a:rPr>
                <a:t>sẽ</a:t>
              </a:r>
              <a:r>
                <a:rPr lang="en-US" sz="2531" b="1" dirty="0" smtClean="0">
                  <a:solidFill>
                    <a:srgbClr val="FF0000"/>
                  </a:solidFill>
                  <a:latin typeface="#9Slide05 Kathya" panose="02000000000000000000" pitchFamily="2" charset="0"/>
                  <a:ea typeface="Arial Unicode MS"/>
                </a:rPr>
                <a:t> </a:t>
              </a:r>
              <a:r>
                <a:rPr lang="en-US" sz="2531" b="1" dirty="0" err="1" smtClean="0">
                  <a:solidFill>
                    <a:srgbClr val="FF0000"/>
                  </a:solidFill>
                  <a:latin typeface="#9Slide05 Kathya" panose="02000000000000000000" pitchFamily="2" charset="0"/>
                  <a:ea typeface="Arial Unicode MS"/>
                </a:rPr>
                <a:t>chiến</a:t>
              </a:r>
              <a:r>
                <a:rPr lang="en-US" sz="2531" b="1" dirty="0" smtClean="0">
                  <a:solidFill>
                    <a:srgbClr val="FF0000"/>
                  </a:solidFill>
                  <a:latin typeface="#9Slide05 Kathya" panose="02000000000000000000" pitchFamily="2" charset="0"/>
                  <a:ea typeface="Arial Unicode MS"/>
                </a:rPr>
                <a:t> </a:t>
              </a:r>
              <a:r>
                <a:rPr lang="en-US" sz="2531" b="1" dirty="0" err="1" smtClean="0">
                  <a:solidFill>
                    <a:srgbClr val="FF0000"/>
                  </a:solidFill>
                  <a:latin typeface="#9Slide05 Kathya" panose="02000000000000000000" pitchFamily="2" charset="0"/>
                  <a:ea typeface="Arial Unicode MS"/>
                </a:rPr>
                <a:t>thắng</a:t>
              </a:r>
              <a:r>
                <a:rPr lang="en-US" sz="2531" b="1" dirty="0" smtClean="0">
                  <a:solidFill>
                    <a:srgbClr val="FF0000"/>
                  </a:solidFill>
                  <a:latin typeface="#9Slide05 Kathya" panose="02000000000000000000" pitchFamily="2" charset="0"/>
                  <a:ea typeface="Arial Unicode MS"/>
                </a:rPr>
                <a:t> </a:t>
              </a:r>
              <a:r>
                <a:rPr lang="en-US" sz="2531" b="1" dirty="0" err="1" smtClean="0">
                  <a:solidFill>
                    <a:srgbClr val="FF0000"/>
                  </a:solidFill>
                  <a:latin typeface="#9Slide05 Kathya" panose="02000000000000000000" pitchFamily="2" charset="0"/>
                  <a:ea typeface="Arial Unicode MS"/>
                </a:rPr>
                <a:t>và</a:t>
              </a:r>
              <a:r>
                <a:rPr lang="en-US" sz="2531" b="1" dirty="0" smtClean="0">
                  <a:solidFill>
                    <a:srgbClr val="FF0000"/>
                  </a:solidFill>
                  <a:latin typeface="#9Slide05 Kathya" panose="02000000000000000000" pitchFamily="2" charset="0"/>
                  <a:ea typeface="Arial Unicode MS"/>
                </a:rPr>
                <a:t> </a:t>
              </a:r>
              <a:r>
                <a:rPr lang="en-US" sz="2531" b="1" dirty="0" err="1" smtClean="0">
                  <a:solidFill>
                    <a:srgbClr val="FF0000"/>
                  </a:solidFill>
                  <a:latin typeface="#9Slide05 Kathya" panose="02000000000000000000" pitchFamily="2" charset="0"/>
                  <a:ea typeface="Arial Unicode MS"/>
                </a:rPr>
                <a:t>được</a:t>
              </a:r>
              <a:r>
                <a:rPr lang="en-US" sz="2531" b="1" dirty="0" smtClean="0">
                  <a:solidFill>
                    <a:srgbClr val="FF0000"/>
                  </a:solidFill>
                  <a:latin typeface="#9Slide05 Kathya" panose="02000000000000000000" pitchFamily="2" charset="0"/>
                  <a:ea typeface="Arial Unicode MS"/>
                </a:rPr>
                <a:t> </a:t>
              </a:r>
              <a:r>
                <a:rPr lang="en-US" sz="2531" b="1" dirty="0">
                  <a:solidFill>
                    <a:srgbClr val="FF0000"/>
                  </a:solidFill>
                  <a:latin typeface="#9Slide05 Kathya" panose="02000000000000000000" pitchFamily="2" charset="0"/>
                  <a:ea typeface="Arial Unicode MS"/>
                </a:rPr>
                <a:t>10 </a:t>
              </a:r>
              <a:r>
                <a:rPr lang="en-US" sz="2531" b="1" dirty="0" err="1">
                  <a:solidFill>
                    <a:srgbClr val="FF0000"/>
                  </a:solidFill>
                  <a:latin typeface="#9Slide05 Kathya" panose="02000000000000000000" pitchFamily="2" charset="0"/>
                  <a:ea typeface="Arial Unicode MS"/>
                </a:rPr>
                <a:t>điểm</a:t>
              </a:r>
              <a:r>
                <a:rPr lang="en-US" sz="2531" b="1" dirty="0">
                  <a:solidFill>
                    <a:srgbClr val="FF0000"/>
                  </a:solidFill>
                  <a:latin typeface="#9Slide05 Kathya" panose="02000000000000000000" pitchFamily="2" charset="0"/>
                  <a:ea typeface="Arial Unicode MS"/>
                </a:rPr>
                <a:t>. </a:t>
              </a:r>
              <a:endParaRPr lang="en-SG" sz="2531" b="1" dirty="0">
                <a:solidFill>
                  <a:srgbClr val="FF0000"/>
                </a:solidFill>
                <a:latin typeface="#9Slide05 Kathya" panose="02000000000000000000" pitchFamily="2" charset="0"/>
                <a:ea typeface="微软雅黑"/>
              </a:endParaRPr>
            </a:p>
          </p:txBody>
        </p:sp>
      </p:grpSp>
      <p:pic>
        <p:nvPicPr>
          <p:cNvPr id="11" name="图片 1"/>
          <p:cNvPicPr>
            <a:picLocks noChangeAspect="1"/>
          </p:cNvPicPr>
          <p:nvPr/>
        </p:nvPicPr>
        <p:blipFill>
          <a:blip r:embed="rId4">
            <a:extLst>
              <a:ext uri="{28A0092B-C50C-407E-A947-70E740481C1C}">
                <a14:useLocalDpi xmlns:a14="http://schemas.microsoft.com/office/drawing/2010/main" val="0"/>
              </a:ext>
            </a:extLst>
          </a:blip>
          <a:srcRect l="8347" r="32761"/>
          <a:stretch>
            <a:fillRect/>
          </a:stretch>
        </p:blipFill>
        <p:spPr bwMode="auto">
          <a:xfrm>
            <a:off x="2646146" y="5062216"/>
            <a:ext cx="1517073" cy="173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ChangeArrowheads="1"/>
          </p:cNvSpPr>
          <p:nvPr/>
        </p:nvSpPr>
        <p:spPr bwMode="auto">
          <a:xfrm>
            <a:off x="1840356" y="55458"/>
            <a:ext cx="1052021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dirty="0">
                <a:solidFill>
                  <a:srgbClr val="0000FF"/>
                </a:solidFill>
                <a:latin typeface="#9Slide05 Fourth" panose="00000500000000000000" pitchFamily="2" charset="0"/>
                <a:ea typeface="Helvetica Neue"/>
                <a:cs typeface="Helvetica Neue"/>
              </a:rPr>
              <a:t>TRÒ CHƠI </a:t>
            </a:r>
            <a:r>
              <a:rPr lang="en-US" altLang="en-US" sz="4000" b="1" dirty="0" smtClean="0">
                <a:solidFill>
                  <a:srgbClr val="0000FF"/>
                </a:solidFill>
                <a:latin typeface="#9Slide05 Fourth" panose="00000500000000000000" pitchFamily="2" charset="0"/>
                <a:ea typeface="Helvetica Neue"/>
                <a:cs typeface="Helvetica Neue"/>
              </a:rPr>
              <a:t>: </a:t>
            </a:r>
            <a:r>
              <a:rPr lang="en-US" altLang="en-US" sz="4400" b="1" dirty="0" smtClean="0">
                <a:solidFill>
                  <a:srgbClr val="0000FF"/>
                </a:solidFill>
                <a:latin typeface="#9Slide05 Fourth" panose="00000500000000000000" pitchFamily="2" charset="0"/>
                <a:ea typeface="Helvetica Neue"/>
                <a:cs typeface="Helvetica Neue"/>
              </a:rPr>
              <a:t>“TIẾP SỨC ĐỒNG ĐỘI ”</a:t>
            </a:r>
            <a:endParaRPr lang="en-SG" altLang="en-US" sz="4400" b="1" dirty="0">
              <a:solidFill>
                <a:srgbClr val="0000FF"/>
              </a:solidFill>
              <a:latin typeface="#9Slide05 Fourth" panose="00000500000000000000" pitchFamily="2" charset="0"/>
            </a:endParaRPr>
          </a:p>
        </p:txBody>
      </p:sp>
      <p:grpSp>
        <p:nvGrpSpPr>
          <p:cNvPr id="13" name="Group 12"/>
          <p:cNvGrpSpPr/>
          <p:nvPr/>
        </p:nvGrpSpPr>
        <p:grpSpPr>
          <a:xfrm>
            <a:off x="-125321" y="1384387"/>
            <a:ext cx="6237495" cy="3072873"/>
            <a:chOff x="-125321" y="1384387"/>
            <a:chExt cx="6237495" cy="3072873"/>
          </a:xfrm>
        </p:grpSpPr>
        <p:sp>
          <p:nvSpPr>
            <p:cNvPr id="7" name="Cloud Callout 6"/>
            <p:cNvSpPr/>
            <p:nvPr/>
          </p:nvSpPr>
          <p:spPr>
            <a:xfrm rot="21285758" flipH="1">
              <a:off x="-125321" y="1384387"/>
              <a:ext cx="4421166" cy="3072873"/>
            </a:xfrm>
            <a:prstGeom prst="cloudCallout">
              <a:avLst/>
            </a:prstGeom>
            <a:solidFill>
              <a:srgbClr val="4BACC6">
                <a:lumMod val="20000"/>
                <a:lumOff val="80000"/>
              </a:srgbClr>
            </a:solidFill>
            <a:ln w="25400" cap="flat" cmpd="sng" algn="ctr">
              <a:noFill/>
              <a:prstDash val="solid"/>
            </a:ln>
            <a:effectLst/>
          </p:spPr>
          <p:txBody>
            <a:bodyPr anchor="ctr"/>
            <a:lstStyle/>
            <a:p>
              <a:pPr marL="0" marR="0" lvl="0" indent="0" defTabSz="914400" eaLnBrk="0" fontAlgn="base" latinLnBrk="0" hangingPunct="0">
                <a:lnSpc>
                  <a:spcPct val="125000"/>
                </a:lnSpc>
                <a:spcBef>
                  <a:spcPct val="0"/>
                </a:spcBef>
                <a:spcAft>
                  <a:spcPct val="0"/>
                </a:spcAft>
                <a:buClrTx/>
                <a:buSzTx/>
                <a:buFontTx/>
                <a:buNone/>
                <a:tabLst/>
                <a:defRPr/>
              </a:pPr>
              <a:endParaRPr kumimoji="0" lang="zh-CN" altLang="en-US" sz="2400" b="1" i="0" u="none" strike="noStrike" kern="0" cap="none" spc="0" normalizeH="0" baseline="0" noProof="0" dirty="0">
                <a:ln>
                  <a:noFill/>
                </a:ln>
                <a:solidFill>
                  <a:srgbClr val="FF0000"/>
                </a:solidFill>
                <a:effectLst/>
                <a:uLnTx/>
                <a:uFillTx/>
                <a:latin typeface="#9Slide05 SVNTradeMark" panose="02000000000000000000" pitchFamily="2" charset="0"/>
                <a:ea typeface="微软雅黑"/>
                <a:cs typeface="+mn-cs"/>
                <a:sym typeface="微软雅黑" panose="020B0503020204020204" pitchFamily="34" charset="-122"/>
              </a:endParaRPr>
            </a:p>
          </p:txBody>
        </p:sp>
        <p:sp>
          <p:nvSpPr>
            <p:cNvPr id="2" name="Rectangle 1"/>
            <p:cNvSpPr/>
            <p:nvPr/>
          </p:nvSpPr>
          <p:spPr>
            <a:xfrm>
              <a:off x="16174" y="1897192"/>
              <a:ext cx="6096000" cy="1708160"/>
            </a:xfrm>
            <a:prstGeom prst="rect">
              <a:avLst/>
            </a:prstGeom>
          </p:spPr>
          <p:txBody>
            <a:bodyPr>
              <a:spAutoFit/>
            </a:bodyPr>
            <a:lstStyle/>
            <a:p>
              <a:pPr lvl="0" eaLnBrk="0" fontAlgn="base" hangingPunct="0">
                <a:lnSpc>
                  <a:spcPct val="125000"/>
                </a:lnSpc>
                <a:spcBef>
                  <a:spcPct val="0"/>
                </a:spcBef>
                <a:spcAft>
                  <a:spcPct val="0"/>
                </a:spcAft>
                <a:defRPr/>
              </a:pPr>
              <a:r>
                <a:rPr lang="en-US" sz="2800" b="1" kern="0" dirty="0">
                  <a:solidFill>
                    <a:srgbClr val="FF0000"/>
                  </a:solidFill>
                  <a:latin typeface="#9Slide05 SVNTradeMark" panose="02000000000000000000" pitchFamily="2" charset="0"/>
                  <a:ea typeface="Arial Unicode MS"/>
                </a:rPr>
                <a:t>Chia </a:t>
              </a:r>
              <a:r>
                <a:rPr lang="en-US" sz="2800" b="1" kern="0" dirty="0" err="1">
                  <a:solidFill>
                    <a:srgbClr val="FF0000"/>
                  </a:solidFill>
                  <a:latin typeface="#9Slide05 SVNTradeMark" panose="02000000000000000000" pitchFamily="2" charset="0"/>
                  <a:ea typeface="Arial Unicode MS"/>
                </a:rPr>
                <a:t>lớp</a:t>
              </a:r>
              <a:r>
                <a:rPr lang="en-US" sz="2800" b="1" kern="0" dirty="0">
                  <a:solidFill>
                    <a:srgbClr val="FF0000"/>
                  </a:solidFill>
                  <a:latin typeface="#9Slide05 SVNTradeMark" panose="02000000000000000000" pitchFamily="2" charset="0"/>
                  <a:ea typeface="Arial Unicode MS"/>
                </a:rPr>
                <a:t> </a:t>
              </a:r>
              <a:r>
                <a:rPr lang="en-US" sz="2800" b="1" kern="0" dirty="0" err="1">
                  <a:solidFill>
                    <a:srgbClr val="FF0000"/>
                  </a:solidFill>
                  <a:latin typeface="#9Slide05 SVNTradeMark" panose="02000000000000000000" pitchFamily="2" charset="0"/>
                  <a:ea typeface="Arial Unicode MS"/>
                </a:rPr>
                <a:t>ra</a:t>
              </a:r>
              <a:r>
                <a:rPr lang="en-US" sz="2800" b="1" kern="0" dirty="0">
                  <a:solidFill>
                    <a:srgbClr val="FF0000"/>
                  </a:solidFill>
                  <a:latin typeface="#9Slide05 SVNTradeMark" panose="02000000000000000000" pitchFamily="2" charset="0"/>
                  <a:ea typeface="Arial Unicode MS"/>
                </a:rPr>
                <a:t> </a:t>
              </a:r>
              <a:r>
                <a:rPr lang="en-US" sz="2800" b="1" kern="0" dirty="0" err="1">
                  <a:solidFill>
                    <a:srgbClr val="FF0000"/>
                  </a:solidFill>
                  <a:latin typeface="#9Slide05 SVNTradeMark" panose="02000000000000000000" pitchFamily="2" charset="0"/>
                  <a:ea typeface="Arial Unicode MS"/>
                </a:rPr>
                <a:t>thành</a:t>
              </a:r>
              <a:r>
                <a:rPr lang="en-US" sz="2800" b="1" kern="0" dirty="0">
                  <a:solidFill>
                    <a:srgbClr val="FF0000"/>
                  </a:solidFill>
                  <a:latin typeface="#9Slide05 SVNTradeMark" panose="02000000000000000000" pitchFamily="2" charset="0"/>
                  <a:ea typeface="Arial Unicode MS"/>
                </a:rPr>
                <a:t> </a:t>
              </a:r>
              <a:r>
                <a:rPr lang="en-US" sz="2800" b="1" kern="0" dirty="0" err="1">
                  <a:solidFill>
                    <a:srgbClr val="FF0000"/>
                  </a:solidFill>
                  <a:latin typeface="#9Slide05 SVNTradeMark" panose="02000000000000000000" pitchFamily="2" charset="0"/>
                  <a:ea typeface="Arial Unicode MS"/>
                </a:rPr>
                <a:t>hai</a:t>
              </a:r>
              <a:r>
                <a:rPr lang="en-US" sz="2800" b="1" kern="0" dirty="0">
                  <a:solidFill>
                    <a:srgbClr val="FF0000"/>
                  </a:solidFill>
                  <a:latin typeface="#9Slide05 SVNTradeMark" panose="02000000000000000000" pitchFamily="2" charset="0"/>
                  <a:ea typeface="Arial Unicode MS"/>
                </a:rPr>
                <a:t> </a:t>
              </a:r>
              <a:r>
                <a:rPr lang="en-US" sz="2800" b="1" kern="0" dirty="0" err="1">
                  <a:solidFill>
                    <a:srgbClr val="FF0000"/>
                  </a:solidFill>
                  <a:latin typeface="#9Slide05 SVNTradeMark" panose="02000000000000000000" pitchFamily="2" charset="0"/>
                  <a:ea typeface="Arial Unicode MS"/>
                </a:rPr>
                <a:t>đội</a:t>
              </a:r>
              <a:endParaRPr lang="en-US" sz="2800" b="1" kern="0" dirty="0">
                <a:solidFill>
                  <a:srgbClr val="FF0000"/>
                </a:solidFill>
                <a:latin typeface="#9Slide05 SVNTradeMark" panose="02000000000000000000" pitchFamily="2" charset="0"/>
                <a:ea typeface="Arial Unicode MS"/>
              </a:endParaRPr>
            </a:p>
            <a:p>
              <a:pPr lvl="0" eaLnBrk="0" fontAlgn="base" hangingPunct="0">
                <a:lnSpc>
                  <a:spcPct val="125000"/>
                </a:lnSpc>
                <a:spcBef>
                  <a:spcPct val="0"/>
                </a:spcBef>
                <a:spcAft>
                  <a:spcPct val="0"/>
                </a:spcAft>
                <a:defRPr/>
              </a:pPr>
              <a:r>
                <a:rPr lang="en-US" altLang="zh-CN" sz="2800" b="1" kern="0" dirty="0" err="1">
                  <a:solidFill>
                    <a:srgbClr val="FF0000"/>
                  </a:solidFill>
                  <a:latin typeface="#9Slide05 SVNTradeMark" panose="02000000000000000000" pitchFamily="2" charset="0"/>
                  <a:ea typeface="Arial Unicode MS"/>
                  <a:sym typeface="微软雅黑" panose="020B0503020204020204" pitchFamily="34" charset="-122"/>
                </a:rPr>
                <a:t>Đội</a:t>
              </a:r>
              <a:r>
                <a:rPr lang="en-US" altLang="zh-CN" sz="2800" b="1" kern="0" dirty="0">
                  <a:solidFill>
                    <a:srgbClr val="FF0000"/>
                  </a:solidFill>
                  <a:latin typeface="#9Slide05 SVNTradeMark" panose="02000000000000000000" pitchFamily="2" charset="0"/>
                  <a:ea typeface="Arial Unicode MS"/>
                  <a:sym typeface="微软雅黑" panose="020B0503020204020204" pitchFamily="34" charset="-122"/>
                </a:rPr>
                <a:t> 1: </a:t>
              </a:r>
              <a:r>
                <a:rPr lang="en-US" altLang="zh-CN" sz="2800" b="1" kern="0" dirty="0" err="1">
                  <a:solidFill>
                    <a:srgbClr val="FF0000"/>
                  </a:solidFill>
                  <a:latin typeface="#9Slide05 SVNTradeMark" panose="02000000000000000000" pitchFamily="2" charset="0"/>
                  <a:ea typeface="Arial Unicode MS"/>
                  <a:sym typeface="微软雅黑" panose="020B0503020204020204" pitchFamily="34" charset="-122"/>
                </a:rPr>
                <a:t>Biểu</a:t>
              </a:r>
              <a:r>
                <a:rPr lang="en-US" altLang="zh-CN" sz="2800" b="1" kern="0" dirty="0">
                  <a:solidFill>
                    <a:srgbClr val="FF0000"/>
                  </a:solidFill>
                  <a:latin typeface="#9Slide05 SVNTradeMark" panose="02000000000000000000" pitchFamily="2" charset="0"/>
                  <a:ea typeface="Arial Unicode MS"/>
                  <a:sym typeface="微软雅黑" panose="020B0503020204020204" pitchFamily="34" charset="-122"/>
                </a:rPr>
                <a:t> </a:t>
              </a:r>
              <a:r>
                <a:rPr lang="en-US" altLang="zh-CN" sz="2800" b="1" kern="0" dirty="0" err="1">
                  <a:solidFill>
                    <a:srgbClr val="FF0000"/>
                  </a:solidFill>
                  <a:latin typeface="#9Slide05 SVNTradeMark" panose="02000000000000000000" pitchFamily="2" charset="0"/>
                  <a:ea typeface="Arial Unicode MS"/>
                  <a:sym typeface="微软雅黑" panose="020B0503020204020204" pitchFamily="34" charset="-122"/>
                </a:rPr>
                <a:t>hiện</a:t>
              </a:r>
              <a:r>
                <a:rPr lang="en-US" altLang="zh-CN" sz="2800" b="1" kern="0" dirty="0">
                  <a:solidFill>
                    <a:srgbClr val="FF0000"/>
                  </a:solidFill>
                  <a:latin typeface="#9Slide05 SVNTradeMark" panose="02000000000000000000" pitchFamily="2" charset="0"/>
                  <a:ea typeface="Arial Unicode MS"/>
                  <a:sym typeface="微软雅黑" panose="020B0503020204020204" pitchFamily="34" charset="-122"/>
                </a:rPr>
                <a:t> </a:t>
              </a:r>
              <a:r>
                <a:rPr lang="en-US" altLang="zh-CN" sz="2800" b="1" kern="0" dirty="0" err="1">
                  <a:solidFill>
                    <a:srgbClr val="FF0000"/>
                  </a:solidFill>
                  <a:latin typeface="#9Slide05 SVNTradeMark" panose="02000000000000000000" pitchFamily="2" charset="0"/>
                  <a:ea typeface="Arial Unicode MS"/>
                  <a:sym typeface="微软雅黑" panose="020B0503020204020204" pitchFamily="34" charset="-122"/>
                </a:rPr>
                <a:t>của</a:t>
              </a:r>
              <a:r>
                <a:rPr lang="en-US" altLang="zh-CN" sz="2800" b="1" kern="0" dirty="0">
                  <a:solidFill>
                    <a:srgbClr val="FF0000"/>
                  </a:solidFill>
                  <a:latin typeface="#9Slide05 SVNTradeMark" panose="02000000000000000000" pitchFamily="2" charset="0"/>
                  <a:ea typeface="Arial Unicode MS"/>
                  <a:sym typeface="微软雅黑" panose="020B0503020204020204" pitchFamily="34" charset="-122"/>
                </a:rPr>
                <a:t> </a:t>
              </a:r>
              <a:r>
                <a:rPr lang="en-US" altLang="zh-CN" sz="2800" b="1" kern="0" dirty="0" err="1">
                  <a:solidFill>
                    <a:srgbClr val="FF0000"/>
                  </a:solidFill>
                  <a:latin typeface="#9Slide05 SVNTradeMark" panose="02000000000000000000" pitchFamily="2" charset="0"/>
                  <a:ea typeface="Arial Unicode MS"/>
                  <a:sym typeface="微软雅黑" panose="020B0503020204020204" pitchFamily="34" charset="-122"/>
                </a:rPr>
                <a:t>tiết</a:t>
              </a:r>
              <a:r>
                <a:rPr lang="en-US" altLang="zh-CN" sz="2800" b="1" kern="0" dirty="0">
                  <a:solidFill>
                    <a:srgbClr val="FF0000"/>
                  </a:solidFill>
                  <a:latin typeface="#9Slide05 SVNTradeMark" panose="02000000000000000000" pitchFamily="2" charset="0"/>
                  <a:ea typeface="Arial Unicode MS"/>
                  <a:sym typeface="微软雅黑" panose="020B0503020204020204" pitchFamily="34" charset="-122"/>
                </a:rPr>
                <a:t> </a:t>
              </a:r>
              <a:r>
                <a:rPr lang="en-US" altLang="zh-CN" sz="2800" b="1" kern="0" dirty="0" err="1">
                  <a:solidFill>
                    <a:srgbClr val="FF0000"/>
                  </a:solidFill>
                  <a:latin typeface="#9Slide05 SVNTradeMark" panose="02000000000000000000" pitchFamily="2" charset="0"/>
                  <a:ea typeface="Arial Unicode MS"/>
                  <a:sym typeface="微软雅黑" panose="020B0503020204020204" pitchFamily="34" charset="-122"/>
                </a:rPr>
                <a:t>kiệm</a:t>
              </a:r>
              <a:endParaRPr lang="en-US" altLang="zh-CN" sz="2800" b="1" kern="0" dirty="0">
                <a:solidFill>
                  <a:srgbClr val="FF0000"/>
                </a:solidFill>
                <a:latin typeface="#9Slide05 SVNTradeMark" panose="02000000000000000000" pitchFamily="2" charset="0"/>
                <a:ea typeface="Arial Unicode MS"/>
                <a:sym typeface="微软雅黑" panose="020B0503020204020204" pitchFamily="34" charset="-122"/>
              </a:endParaRPr>
            </a:p>
            <a:p>
              <a:pPr lvl="0" eaLnBrk="0" fontAlgn="base" hangingPunct="0">
                <a:lnSpc>
                  <a:spcPct val="125000"/>
                </a:lnSpc>
                <a:spcBef>
                  <a:spcPct val="0"/>
                </a:spcBef>
                <a:spcAft>
                  <a:spcPct val="0"/>
                </a:spcAft>
                <a:defRPr/>
              </a:pPr>
              <a:r>
                <a:rPr lang="en-US" altLang="zh-CN" sz="2800" b="1" kern="0" dirty="0" err="1">
                  <a:solidFill>
                    <a:srgbClr val="FF0000"/>
                  </a:solidFill>
                  <a:latin typeface="#9Slide05 SVNTradeMark" panose="02000000000000000000" pitchFamily="2" charset="0"/>
                  <a:ea typeface="Arial Unicode MS"/>
                  <a:sym typeface="微软雅黑" panose="020B0503020204020204" pitchFamily="34" charset="-122"/>
                </a:rPr>
                <a:t>Đội</a:t>
              </a:r>
              <a:r>
                <a:rPr lang="en-US" altLang="zh-CN" sz="2800" b="1" kern="0" dirty="0">
                  <a:solidFill>
                    <a:srgbClr val="FF0000"/>
                  </a:solidFill>
                  <a:latin typeface="#9Slide05 SVNTradeMark" panose="02000000000000000000" pitchFamily="2" charset="0"/>
                  <a:ea typeface="Arial Unicode MS"/>
                  <a:sym typeface="微软雅黑" panose="020B0503020204020204" pitchFamily="34" charset="-122"/>
                </a:rPr>
                <a:t> 2: </a:t>
              </a:r>
              <a:r>
                <a:rPr lang="en-US" altLang="zh-CN" sz="2800" b="1" kern="0" dirty="0" err="1">
                  <a:solidFill>
                    <a:srgbClr val="FF0000"/>
                  </a:solidFill>
                  <a:latin typeface="#9Slide05 SVNTradeMark" panose="02000000000000000000" pitchFamily="2" charset="0"/>
                  <a:ea typeface="Arial Unicode MS"/>
                  <a:sym typeface="微软雅黑" panose="020B0503020204020204" pitchFamily="34" charset="-122"/>
                </a:rPr>
                <a:t>Biểu</a:t>
              </a:r>
              <a:r>
                <a:rPr lang="en-US" altLang="zh-CN" sz="2800" b="1" kern="0" dirty="0">
                  <a:solidFill>
                    <a:srgbClr val="FF0000"/>
                  </a:solidFill>
                  <a:latin typeface="#9Slide05 SVNTradeMark" panose="02000000000000000000" pitchFamily="2" charset="0"/>
                  <a:ea typeface="Arial Unicode MS"/>
                  <a:sym typeface="微软雅黑" panose="020B0503020204020204" pitchFamily="34" charset="-122"/>
                </a:rPr>
                <a:t> </a:t>
              </a:r>
              <a:r>
                <a:rPr lang="en-US" altLang="zh-CN" sz="2800" b="1" kern="0" dirty="0" err="1">
                  <a:solidFill>
                    <a:srgbClr val="FF0000"/>
                  </a:solidFill>
                  <a:latin typeface="#9Slide05 SVNTradeMark" panose="02000000000000000000" pitchFamily="2" charset="0"/>
                  <a:ea typeface="Arial Unicode MS"/>
                  <a:sym typeface="微软雅黑" panose="020B0503020204020204" pitchFamily="34" charset="-122"/>
                </a:rPr>
                <a:t>hiện</a:t>
              </a:r>
              <a:r>
                <a:rPr lang="en-US" altLang="zh-CN" sz="2800" b="1" kern="0" dirty="0">
                  <a:solidFill>
                    <a:srgbClr val="FF0000"/>
                  </a:solidFill>
                  <a:latin typeface="#9Slide05 SVNTradeMark" panose="02000000000000000000" pitchFamily="2" charset="0"/>
                  <a:ea typeface="Arial Unicode MS"/>
                  <a:sym typeface="微软雅黑" panose="020B0503020204020204" pitchFamily="34" charset="-122"/>
                </a:rPr>
                <a:t> </a:t>
              </a:r>
              <a:r>
                <a:rPr lang="en-US" altLang="zh-CN" sz="2800" b="1" kern="0" dirty="0" err="1">
                  <a:solidFill>
                    <a:srgbClr val="FF0000"/>
                  </a:solidFill>
                  <a:latin typeface="#9Slide05 SVNTradeMark" panose="02000000000000000000" pitchFamily="2" charset="0"/>
                  <a:ea typeface="Arial Unicode MS"/>
                  <a:sym typeface="微软雅黑" panose="020B0503020204020204" pitchFamily="34" charset="-122"/>
                </a:rPr>
                <a:t>chưa</a:t>
              </a:r>
              <a:r>
                <a:rPr lang="en-US" altLang="zh-CN" sz="2800" b="1" kern="0" dirty="0">
                  <a:solidFill>
                    <a:srgbClr val="FF0000"/>
                  </a:solidFill>
                  <a:latin typeface="#9Slide05 SVNTradeMark" panose="02000000000000000000" pitchFamily="2" charset="0"/>
                  <a:ea typeface="Arial Unicode MS"/>
                  <a:sym typeface="微软雅黑" panose="020B0503020204020204" pitchFamily="34" charset="-122"/>
                </a:rPr>
                <a:t> </a:t>
              </a:r>
              <a:r>
                <a:rPr lang="en-US" altLang="zh-CN" sz="2800" b="1" kern="0" dirty="0" err="1">
                  <a:solidFill>
                    <a:srgbClr val="FF0000"/>
                  </a:solidFill>
                  <a:latin typeface="#9Slide05 SVNTradeMark" panose="02000000000000000000" pitchFamily="2" charset="0"/>
                  <a:ea typeface="Arial Unicode MS"/>
                  <a:sym typeface="微软雅黑" panose="020B0503020204020204" pitchFamily="34" charset="-122"/>
                </a:rPr>
                <a:t>tiết</a:t>
              </a:r>
              <a:r>
                <a:rPr lang="en-US" altLang="zh-CN" sz="2800" b="1" kern="0" dirty="0">
                  <a:solidFill>
                    <a:srgbClr val="FF0000"/>
                  </a:solidFill>
                  <a:latin typeface="#9Slide05 SVNTradeMark" panose="02000000000000000000" pitchFamily="2" charset="0"/>
                  <a:ea typeface="Arial Unicode MS"/>
                  <a:sym typeface="微软雅黑" panose="020B0503020204020204" pitchFamily="34" charset="-122"/>
                </a:rPr>
                <a:t> </a:t>
              </a:r>
              <a:r>
                <a:rPr lang="en-US" altLang="zh-CN" sz="2800" b="1" kern="0" dirty="0" err="1">
                  <a:solidFill>
                    <a:srgbClr val="FF0000"/>
                  </a:solidFill>
                  <a:latin typeface="#9Slide05 SVNTradeMark" panose="02000000000000000000" pitchFamily="2" charset="0"/>
                  <a:ea typeface="Arial Unicode MS"/>
                  <a:sym typeface="微软雅黑" panose="020B0503020204020204" pitchFamily="34" charset="-122"/>
                </a:rPr>
                <a:t>kiệm</a:t>
              </a:r>
              <a:endParaRPr lang="zh-CN" altLang="en-US" sz="2400" b="1" kern="0" dirty="0">
                <a:solidFill>
                  <a:srgbClr val="FF0000"/>
                </a:solidFill>
                <a:latin typeface="#9Slide05 SVNTradeMark" panose="02000000000000000000" pitchFamily="2" charset="0"/>
                <a:ea typeface="微软雅黑"/>
                <a:sym typeface="微软雅黑" panose="020B0503020204020204" pitchFamily="34" charset="-122"/>
              </a:endParaRPr>
            </a:p>
          </p:txBody>
        </p:sp>
      </p:grpSp>
      <p:pic>
        <p:nvPicPr>
          <p:cNvPr id="16" name="Picture 15"/>
          <p:cNvPicPr>
            <a:picLocks noChangeAspect="1"/>
          </p:cNvPicPr>
          <p:nvPr/>
        </p:nvPicPr>
        <p:blipFill>
          <a:blip r:embed="rId5"/>
          <a:stretch>
            <a:fillRect/>
          </a:stretch>
        </p:blipFill>
        <p:spPr>
          <a:xfrm>
            <a:off x="0" y="-50055"/>
            <a:ext cx="2609314" cy="1387864"/>
          </a:xfrm>
          <a:prstGeom prst="rect">
            <a:avLst/>
          </a:prstGeom>
        </p:spPr>
      </p:pic>
    </p:spTree>
    <p:extLst>
      <p:ext uri="{BB962C8B-B14F-4D97-AF65-F5344CB8AC3E}">
        <p14:creationId xmlns:p14="http://schemas.microsoft.com/office/powerpoint/2010/main" val="251416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95564" y="-424873"/>
            <a:ext cx="10395304" cy="5951378"/>
          </a:xfrm>
          <a:prstGeom prst="rect">
            <a:avLst/>
          </a:prstGeom>
        </p:spPr>
      </p:pic>
      <p:sp>
        <p:nvSpPr>
          <p:cNvPr id="10" name="TextBox 9"/>
          <p:cNvSpPr txBox="1"/>
          <p:nvPr/>
        </p:nvSpPr>
        <p:spPr>
          <a:xfrm>
            <a:off x="1388098" y="952162"/>
            <a:ext cx="7533030" cy="3949154"/>
          </a:xfrm>
          <a:prstGeom prst="rect">
            <a:avLst/>
          </a:prstGeom>
          <a:noFill/>
          <a:ln>
            <a:noFill/>
          </a:ln>
        </p:spPr>
        <p:txBody>
          <a:bodyPr wrap="square" lIns="121917" tIns="60958" rIns="121917" bIns="60958" rtlCol="0">
            <a:spAutoFit/>
          </a:bodyPr>
          <a:lstStyle/>
          <a:p>
            <a:pPr marR="0" lvl="0" algn="just">
              <a:lnSpc>
                <a:spcPct val="140000"/>
              </a:lnSpc>
              <a:spcBef>
                <a:spcPts val="0"/>
              </a:spcBef>
              <a:spcAft>
                <a:spcPts val="0"/>
              </a:spcAft>
              <a:buClr>
                <a:srgbClr val="000000"/>
              </a:buClr>
              <a:buSzPts val="1100"/>
              <a:tabLst>
                <a:tab pos="229870" algn="l"/>
              </a:tabLst>
            </a:pPr>
            <a:r>
              <a:rPr lang="vi-VN" sz="3000" u="none" strike="noStrike" spc="0" dirty="0" smtClean="0">
                <a:solidFill>
                  <a:srgbClr val="FF0000"/>
                </a:solidFill>
                <a:effectLst/>
                <a:latin typeface="#9Slide05 Brannboll Ny" panose="02000000000000000000" pitchFamily="2" charset="0"/>
                <a:ea typeface="Arial" panose="020B0604020202020204" pitchFamily="34" charset="0"/>
                <a:cs typeface="Arial" panose="020B0604020202020204" pitchFamily="34" charset="0"/>
              </a:rPr>
              <a:t>Tiết kiệm biểu hiện ở việc: chi tiêu hợp lí; tắt các thiết bị điện và khoá vòi nước khi không sử dụng; sắp xếp thời gian làm việc khoa học; sử dụng hợp lí và khai thác hiệu quả tài nguyên (nước, khoáng sản,...); bảo quản đồ dùng học tập, lao động khi sử dụng; bảo vệ của công;...</a:t>
            </a:r>
            <a:endParaRPr lang="en-US" sz="3000" u="none" strike="noStrike" spc="0" dirty="0">
              <a:solidFill>
                <a:srgbClr val="FF0000"/>
              </a:solidFill>
              <a:effectLst/>
              <a:latin typeface="#9Slide05 Brannboll Ny" panose="02000000000000000000" pitchFamily="2" charset="0"/>
              <a:ea typeface="Arial" panose="020B0604020202020204" pitchFamily="34" charset="0"/>
              <a:cs typeface="Arial" panose="020B0604020202020204" pitchFamily="34" charset="0"/>
            </a:endParaRPr>
          </a:p>
        </p:txBody>
      </p:sp>
      <p:grpSp>
        <p:nvGrpSpPr>
          <p:cNvPr id="12" name="Group 11"/>
          <p:cNvGrpSpPr/>
          <p:nvPr/>
        </p:nvGrpSpPr>
        <p:grpSpPr>
          <a:xfrm>
            <a:off x="7905977" y="653819"/>
            <a:ext cx="4166485" cy="6035244"/>
            <a:chOff x="8286614" y="0"/>
            <a:chExt cx="4166485" cy="6765160"/>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9384566" y="33090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10599915" y="0"/>
              <a:ext cx="1853184" cy="6584741"/>
            </a:xfrm>
            <a:prstGeom prst="rect">
              <a:avLst/>
            </a:prstGeom>
          </p:spPr>
        </p:pic>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12"/>
          <p:cNvPicPr>
            <a:picLocks noChangeAspect="1"/>
          </p:cNvPicPr>
          <p:nvPr/>
        </p:nvPicPr>
        <p:blipFill>
          <a:blip r:embed="rId7"/>
          <a:stretch>
            <a:fillRect/>
          </a:stretch>
        </p:blipFill>
        <p:spPr>
          <a:xfrm>
            <a:off x="10899378" y="-56755"/>
            <a:ext cx="1255885" cy="938865"/>
          </a:xfrm>
          <a:prstGeom prst="rect">
            <a:avLst/>
          </a:prstGeom>
        </p:spPr>
      </p:pic>
    </p:spTree>
    <p:extLst>
      <p:ext uri="{BB962C8B-B14F-4D97-AF65-F5344CB8AC3E}">
        <p14:creationId xmlns:p14="http://schemas.microsoft.com/office/powerpoint/2010/main" val="167053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836821" y="986156"/>
            <a:ext cx="10523621" cy="2663423"/>
          </a:xfrm>
          <a:prstGeom prst="rect">
            <a:avLst/>
          </a:prstGeom>
        </p:spPr>
      </p:pic>
      <p:sp>
        <p:nvSpPr>
          <p:cNvPr id="10" name="TextBox 9"/>
          <p:cNvSpPr txBox="1"/>
          <p:nvPr/>
        </p:nvSpPr>
        <p:spPr>
          <a:xfrm>
            <a:off x="3232484" y="1987014"/>
            <a:ext cx="8462211" cy="911977"/>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2.Ý </a:t>
            </a:r>
            <a:r>
              <a:rPr lang="en-US" sz="4400"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nghĩa</a:t>
            </a:r>
            <a:r>
              <a:rPr lang="en-US" sz="44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của</a:t>
            </a:r>
            <a:r>
              <a:rPr lang="en-US" sz="44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tiết</a:t>
            </a:r>
            <a:r>
              <a:rPr lang="en-US" sz="44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kiệm</a:t>
            </a:r>
            <a:r>
              <a:rPr lang="en-US" sz="44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endPar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grpSp>
        <p:nvGrpSpPr>
          <p:cNvPr id="3" name="Group 2"/>
          <p:cNvGrpSpPr/>
          <p:nvPr/>
        </p:nvGrpSpPr>
        <p:grpSpPr>
          <a:xfrm>
            <a:off x="1195263" y="116805"/>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8"/>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65227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3" name="Picture 2"/>
          <p:cNvPicPr>
            <a:picLocks noChangeAspect="1"/>
          </p:cNvPicPr>
          <p:nvPr/>
        </p:nvPicPr>
        <p:blipFill>
          <a:blip r:embed="rId3"/>
          <a:stretch>
            <a:fillRect/>
          </a:stretch>
        </p:blipFill>
        <p:spPr>
          <a:xfrm>
            <a:off x="10935926" y="-50055"/>
            <a:ext cx="1255238" cy="937524"/>
          </a:xfrm>
          <a:prstGeom prst="rect">
            <a:avLst/>
          </a:prstGeom>
        </p:spPr>
      </p:pic>
      <p:pic>
        <p:nvPicPr>
          <p:cNvPr id="6" name="图片 3"/>
          <p:cNvPicPr>
            <a:picLocks noChangeAspect="1"/>
          </p:cNvPicPr>
          <p:nvPr/>
        </p:nvPicPr>
        <p:blipFill rotWithShape="1">
          <a:blip r:embed="rId4">
            <a:extLst>
              <a:ext uri="{28A0092B-C50C-407E-A947-70E740481C1C}">
                <a14:useLocalDpi xmlns:a14="http://schemas.microsoft.com/office/drawing/2010/main" val="0"/>
              </a:ext>
            </a:extLst>
          </a:blip>
          <a:srcRect l="3466" r="34400" b="5897"/>
          <a:stretch/>
        </p:blipFill>
        <p:spPr>
          <a:xfrm>
            <a:off x="-816867" y="-403421"/>
            <a:ext cx="13451552" cy="7752131"/>
          </a:xfrm>
          <a:prstGeom prst="rect">
            <a:avLst/>
          </a:prstGeom>
        </p:spPr>
      </p:pic>
      <p:sp>
        <p:nvSpPr>
          <p:cNvPr id="7" name="Rectangle 6"/>
          <p:cNvSpPr/>
          <p:nvPr/>
        </p:nvSpPr>
        <p:spPr>
          <a:xfrm>
            <a:off x="1001485" y="1087377"/>
            <a:ext cx="2685143" cy="4770537"/>
          </a:xfrm>
          <a:prstGeom prst="rect">
            <a:avLst/>
          </a:prstGeom>
        </p:spPr>
        <p:txBody>
          <a:bodyPr wrap="square">
            <a:spAutoFit/>
          </a:bodyPr>
          <a:lstStyle/>
          <a:p>
            <a:pPr algn="just"/>
            <a:r>
              <a:rPr lang="vi-VN" sz="1600" b="1" dirty="0" smtClean="0"/>
              <a:t>1. </a:t>
            </a:r>
            <a:r>
              <a:rPr lang="vi-VN" sz="1600" dirty="0"/>
              <a:t>Anh Hoà là chủ cửa hàng tạp hoá, có thu nhập khá cao nhưng kiếm được bao nhiêu anh đều tiêu hết. Gần đây, công việc kinh doanh của anh không thuận lợi, anh lại lâm bệnh phải nằm viện. Cuộc sống của anh trở nên vô cùng khó khăn vì không có đủ tiền để thanh toán viện phí và trang trải các khoản chi tiêu cần thiết.</a:t>
            </a:r>
          </a:p>
          <a:p>
            <a:pPr algn="just"/>
            <a:r>
              <a:rPr lang="vi-VN" sz="1600" dirty="0"/>
              <a:t>			 </a:t>
            </a:r>
          </a:p>
          <a:p>
            <a:pPr lvl="0" algn="just"/>
            <a:r>
              <a:rPr lang="vi-VN" sz="1600" dirty="0"/>
              <a:t>Em có nhận xét gì về cách chi tiêu của anh Hoà?</a:t>
            </a:r>
          </a:p>
          <a:p>
            <a:pPr lvl="0" algn="just"/>
            <a:r>
              <a:rPr lang="vi-VN" sz="1600" dirty="0"/>
              <a:t>Cách chi tiêu đó đã dẫn đến hậu quả gì?</a:t>
            </a:r>
          </a:p>
        </p:txBody>
      </p:sp>
      <p:sp>
        <p:nvSpPr>
          <p:cNvPr id="8" name="Rectangle 7"/>
          <p:cNvSpPr/>
          <p:nvPr/>
        </p:nvSpPr>
        <p:spPr>
          <a:xfrm>
            <a:off x="4042227" y="1130919"/>
            <a:ext cx="2997202" cy="5016758"/>
          </a:xfrm>
          <a:prstGeom prst="rect">
            <a:avLst/>
          </a:prstGeom>
        </p:spPr>
        <p:txBody>
          <a:bodyPr wrap="square">
            <a:spAutoFit/>
          </a:bodyPr>
          <a:lstStyle/>
          <a:p>
            <a:pPr algn="just"/>
            <a:r>
              <a:rPr lang="vi-VN" sz="1600" dirty="0" smtClean="0"/>
              <a:t>2. Những </a:t>
            </a:r>
            <a:r>
              <a:rPr lang="vi-VN" sz="1600" dirty="0"/>
              <a:t>năm gần đây, phong trào nuôi lợn tiết kiệm do các trường phát động được các bạn học sinh tích cực hưởng ứng. Những chú lợn đất, lợn nhựa được nuôi từ việc tiết kiệm một phần tiền ăn sáng, tiền bán giấy báo cũ,... của các bạn học sinh. Sau vài tháng, chú lợn nào cũng đầy căng, số tiền đóng góp được dùng để mua sách, vở, quần áo, dụng cụ học tập,... giúp đỡ các bạn học sinh có hoàn cảnh khó khăn.</a:t>
            </a:r>
          </a:p>
          <a:p>
            <a:pPr lvl="0" algn="just"/>
            <a:r>
              <a:rPr lang="vi-VN" sz="1600" dirty="0" smtClean="0"/>
              <a:t>- Phong </a:t>
            </a:r>
            <a:r>
              <a:rPr lang="vi-VN" sz="1600" dirty="0"/>
              <a:t>trào nuôi lợn tiết kiệm có ý nghĩa như thế nào?</a:t>
            </a:r>
          </a:p>
          <a:p>
            <a:pPr lvl="0" algn="just"/>
            <a:r>
              <a:rPr lang="vi-VN" sz="1600" dirty="0" smtClean="0"/>
              <a:t>- Từ </a:t>
            </a:r>
            <a:r>
              <a:rPr lang="vi-VN" sz="1600" dirty="0"/>
              <a:t>phong trào này, em có thể rút ra bài học gì?</a:t>
            </a:r>
          </a:p>
          <a:p>
            <a:pPr algn="just"/>
            <a:endParaRPr lang="vi-VN" sz="1600" dirty="0"/>
          </a:p>
        </p:txBody>
      </p:sp>
      <p:sp>
        <p:nvSpPr>
          <p:cNvPr id="9" name="Rectangle 8"/>
          <p:cNvSpPr/>
          <p:nvPr/>
        </p:nvSpPr>
        <p:spPr>
          <a:xfrm>
            <a:off x="7496628" y="1283319"/>
            <a:ext cx="3795486" cy="4524315"/>
          </a:xfrm>
          <a:prstGeom prst="rect">
            <a:avLst/>
          </a:prstGeom>
        </p:spPr>
        <p:txBody>
          <a:bodyPr wrap="square">
            <a:spAutoFit/>
          </a:bodyPr>
          <a:lstStyle/>
          <a:p>
            <a:pPr algn="just"/>
            <a:r>
              <a:rPr lang="vi-VN" sz="1600" b="1" dirty="0" smtClean="0"/>
              <a:t>3.</a:t>
            </a:r>
            <a:r>
              <a:rPr lang="vi-VN" sz="1600" dirty="0"/>
              <a:t> Nam rất vui vì nhà mình mua được chiếc tivi mới. Biết bố mẹ phải làm lụng vất vả, chắt chiu những đồng tiền ít ỏi để trang trải cho cuộc sống còn rất nhiều khó khăn, Nam thủ thỉ với mẹ và muốn biết làm thế nào bố mẹ có tiền mua tivi. Mẹ mỉm cười nói: “Thấy các con phải đi xem nhờ tivi nhà hàng xóm, bố mẹ quyết tâm dành dụm tiền bằng cách mỗi tháng mẹ phải tính toán việc chi tiêu để có thể tiết kiệm được một khoản tiền nhỏ. Cứ như vậy, trong vòng một năm là đủ tiền để mua tivi".</a:t>
            </a:r>
          </a:p>
          <a:p>
            <a:pPr lvl="0" algn="just"/>
            <a:r>
              <a:rPr lang="vi-VN" sz="1600" dirty="0" smtClean="0"/>
              <a:t>-Bố </a:t>
            </a:r>
            <a:r>
              <a:rPr lang="vi-VN" sz="1600" dirty="0"/>
              <a:t>mẹ Nam đã làm gì để có tiền mua tivi?</a:t>
            </a:r>
          </a:p>
          <a:p>
            <a:pPr algn="just"/>
            <a:r>
              <a:rPr lang="vi-VN" sz="1600" dirty="0" smtClean="0"/>
              <a:t>-Từ </a:t>
            </a:r>
            <a:r>
              <a:rPr lang="vi-VN" sz="1600" dirty="0"/>
              <a:t>câu chuyện của gia đình Nam, em hãy rút ra ý nghĩa của việc tiết kiệm.</a:t>
            </a:r>
            <a:br>
              <a:rPr lang="vi-VN" sz="1600" dirty="0"/>
            </a:br>
            <a:endParaRPr lang="vi-VN" sz="1600" dirty="0"/>
          </a:p>
        </p:txBody>
      </p:sp>
      <p:sp>
        <p:nvSpPr>
          <p:cNvPr id="11" name="AutoShape 3"/>
          <p:cNvSpPr>
            <a:spLocks noChangeArrowheads="1"/>
          </p:cNvSpPr>
          <p:nvPr/>
        </p:nvSpPr>
        <p:spPr bwMode="gray">
          <a:xfrm>
            <a:off x="0" y="0"/>
            <a:ext cx="4225636"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smtClean="0">
                <a:solidFill>
                  <a:srgbClr val="FFFF00"/>
                </a:solidFill>
                <a:latin typeface="Times New Roman" panose="02020603050405020304" pitchFamily="18" charset="0"/>
                <a:cs typeface="Times New Roman" panose="02020603050405020304" pitchFamily="18" charset="0"/>
              </a:rPr>
              <a:t>LUẬN NHÓM BÀN: 5’ </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485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3" name="Picture 2"/>
          <p:cNvPicPr>
            <a:picLocks noChangeAspect="1"/>
          </p:cNvPicPr>
          <p:nvPr/>
        </p:nvPicPr>
        <p:blipFill>
          <a:blip r:embed="rId3"/>
          <a:stretch>
            <a:fillRect/>
          </a:stretch>
        </p:blipFill>
        <p:spPr>
          <a:xfrm>
            <a:off x="10935926" y="-50055"/>
            <a:ext cx="1255238" cy="937524"/>
          </a:xfrm>
          <a:prstGeom prst="rect">
            <a:avLst/>
          </a:prstGeom>
        </p:spPr>
      </p:pic>
      <p:pic>
        <p:nvPicPr>
          <p:cNvPr id="6" name="图片 3"/>
          <p:cNvPicPr>
            <a:picLocks noChangeAspect="1"/>
          </p:cNvPicPr>
          <p:nvPr/>
        </p:nvPicPr>
        <p:blipFill rotWithShape="1">
          <a:blip r:embed="rId4">
            <a:extLst>
              <a:ext uri="{28A0092B-C50C-407E-A947-70E740481C1C}">
                <a14:useLocalDpi xmlns:a14="http://schemas.microsoft.com/office/drawing/2010/main" val="0"/>
              </a:ext>
            </a:extLst>
          </a:blip>
          <a:srcRect l="3466" r="34400" b="5897"/>
          <a:stretch/>
        </p:blipFill>
        <p:spPr>
          <a:xfrm>
            <a:off x="-816867" y="-403421"/>
            <a:ext cx="13451552" cy="7752131"/>
          </a:xfrm>
          <a:prstGeom prst="rect">
            <a:avLst/>
          </a:prstGeom>
        </p:spPr>
      </p:pic>
      <p:sp>
        <p:nvSpPr>
          <p:cNvPr id="7" name="Rectangle 6"/>
          <p:cNvSpPr/>
          <p:nvPr/>
        </p:nvSpPr>
        <p:spPr>
          <a:xfrm>
            <a:off x="1001485" y="1087377"/>
            <a:ext cx="2685143" cy="5016758"/>
          </a:xfrm>
          <a:prstGeom prst="rect">
            <a:avLst/>
          </a:prstGeom>
        </p:spPr>
        <p:txBody>
          <a:bodyPr wrap="square">
            <a:spAutoFit/>
          </a:bodyPr>
          <a:lstStyle/>
          <a:p>
            <a:pPr algn="just"/>
            <a:r>
              <a:rPr lang="vi-VN" sz="1600" b="1" dirty="0" smtClean="0"/>
              <a:t>1</a:t>
            </a:r>
            <a:r>
              <a:rPr lang="vi-VN" sz="2000" b="1" dirty="0" smtClean="0"/>
              <a:t>. </a:t>
            </a:r>
            <a:r>
              <a:rPr lang="vi-VN" sz="2000" dirty="0"/>
              <a:t>	 </a:t>
            </a:r>
          </a:p>
          <a:p>
            <a:pPr lvl="0" algn="just"/>
            <a:r>
              <a:rPr lang="vi-VN" sz="2000" dirty="0" smtClean="0"/>
              <a:t>anh Hoà</a:t>
            </a:r>
            <a:r>
              <a:rPr lang="vi-VN" sz="2000" dirty="0"/>
              <a:t> </a:t>
            </a:r>
            <a:r>
              <a:rPr lang="vi-VN" sz="2000" dirty="0" smtClean="0"/>
              <a:t>chi tiêu không tiết kiệm, kiếm được tiêu hết, không nghĩ đến tích lũy.</a:t>
            </a:r>
          </a:p>
          <a:p>
            <a:pPr lvl="0" algn="just"/>
            <a:endParaRPr lang="vi-VN" sz="2000" dirty="0" smtClean="0"/>
          </a:p>
          <a:p>
            <a:pPr lvl="0" algn="just"/>
            <a:r>
              <a:rPr lang="vi-VN" sz="2000" dirty="0" smtClean="0"/>
              <a:t>hậu </a:t>
            </a:r>
            <a:r>
              <a:rPr lang="vi-VN" sz="2000" dirty="0"/>
              <a:t>quả  </a:t>
            </a:r>
            <a:r>
              <a:rPr lang="vi-VN" sz="2000" dirty="0" smtClean="0"/>
              <a:t>là khi khó khăn, ốm đau không có tiền trang trải.</a:t>
            </a:r>
          </a:p>
          <a:p>
            <a:pPr lvl="0" algn="just"/>
            <a:endParaRPr lang="vi-VN" sz="2000" dirty="0" smtClean="0"/>
          </a:p>
          <a:p>
            <a:pPr lvl="0" algn="just"/>
            <a:r>
              <a:rPr lang="vi-VN" sz="2000" dirty="0"/>
              <a:t> </a:t>
            </a:r>
            <a:r>
              <a:rPr lang="vi-VN" sz="2000" dirty="0" smtClean="0"/>
              <a:t>Vì thế phải tích lũy để trang trải khi bất trắc., làm chủ cuộc sống ,tạo dựng cuộc sống yên vui, hạnh phúc</a:t>
            </a:r>
            <a:endParaRPr lang="vi-VN" sz="2000" dirty="0"/>
          </a:p>
        </p:txBody>
      </p:sp>
      <p:sp>
        <p:nvSpPr>
          <p:cNvPr id="8" name="Rectangle 7"/>
          <p:cNvSpPr/>
          <p:nvPr/>
        </p:nvSpPr>
        <p:spPr>
          <a:xfrm>
            <a:off x="4042227" y="1130919"/>
            <a:ext cx="2997202" cy="5632311"/>
          </a:xfrm>
          <a:prstGeom prst="rect">
            <a:avLst/>
          </a:prstGeom>
        </p:spPr>
        <p:txBody>
          <a:bodyPr wrap="square">
            <a:spAutoFit/>
          </a:bodyPr>
          <a:lstStyle/>
          <a:p>
            <a:pPr algn="just"/>
            <a:r>
              <a:rPr lang="vi-VN" sz="1600" dirty="0" smtClean="0"/>
              <a:t>2</a:t>
            </a:r>
            <a:r>
              <a:rPr lang="vi-VN" sz="2000" dirty="0" smtClean="0"/>
              <a:t>. - Phong </a:t>
            </a:r>
            <a:r>
              <a:rPr lang="vi-VN" sz="2000" dirty="0"/>
              <a:t>trào nuôi lợn tiết kiệm </a:t>
            </a:r>
            <a:r>
              <a:rPr lang="vi-VN" sz="2000" dirty="0" smtClean="0"/>
              <a:t>giúp các bạn rèn luyện ý thức sử dụng tiền bạc hợp lý, có tích lũy.</a:t>
            </a:r>
          </a:p>
          <a:p>
            <a:pPr algn="just"/>
            <a:r>
              <a:rPr lang="vi-VN" sz="2000" dirty="0" smtClean="0"/>
              <a:t>Phong trào cũng tạo ra nguồn hỗ trợ kịp thời, giúp đỡ các bạn trong lớp có hoàn cảnh khó khăn tham gia học tập, thể hiện sự quý trọng sức lao động của người khác, bản thân.</a:t>
            </a:r>
          </a:p>
          <a:p>
            <a:pPr algn="just"/>
            <a:r>
              <a:rPr lang="vi-VN" sz="2000" dirty="0" smtClean="0"/>
              <a:t>-Cần biết chi tiêu hợp lý, có tích lũy. Quan tâm, chia sẻ khó khăn với người khác phù hợp với khả năng của mình.</a:t>
            </a:r>
            <a:endParaRPr lang="vi-VN" sz="2000" dirty="0"/>
          </a:p>
        </p:txBody>
      </p:sp>
      <p:sp>
        <p:nvSpPr>
          <p:cNvPr id="9" name="Rectangle 8"/>
          <p:cNvSpPr/>
          <p:nvPr/>
        </p:nvSpPr>
        <p:spPr>
          <a:xfrm>
            <a:off x="7496628" y="1283319"/>
            <a:ext cx="3795486" cy="4524315"/>
          </a:xfrm>
          <a:prstGeom prst="rect">
            <a:avLst/>
          </a:prstGeom>
        </p:spPr>
        <p:txBody>
          <a:bodyPr wrap="square">
            <a:spAutoFit/>
          </a:bodyPr>
          <a:lstStyle/>
          <a:p>
            <a:pPr algn="just"/>
            <a:r>
              <a:rPr lang="vi-VN" sz="2400" b="1" dirty="0" smtClean="0"/>
              <a:t>3 .</a:t>
            </a:r>
            <a:r>
              <a:rPr lang="vi-VN" sz="2400" dirty="0" smtClean="0"/>
              <a:t>bố </a:t>
            </a:r>
            <a:r>
              <a:rPr lang="vi-VN" sz="2400" dirty="0"/>
              <a:t>mẹ </a:t>
            </a:r>
            <a:r>
              <a:rPr lang="vi-VN" sz="2400" dirty="0" smtClean="0"/>
              <a:t>Nam quyết </a:t>
            </a:r>
            <a:r>
              <a:rPr lang="vi-VN" sz="2400" dirty="0"/>
              <a:t>tâm dành dụm tiền bằng cách mỗi </a:t>
            </a:r>
            <a:r>
              <a:rPr lang="vi-VN" sz="2400" dirty="0" smtClean="0"/>
              <a:t>tính </a:t>
            </a:r>
            <a:r>
              <a:rPr lang="vi-VN" sz="2400" dirty="0"/>
              <a:t>toán việc chi tiêu để có thể tiết kiệm được một khoản tiền nhỏ. Cứ như vậy, trong vòng một năm </a:t>
            </a:r>
            <a:r>
              <a:rPr lang="vi-VN" sz="2400" dirty="0" smtClean="0"/>
              <a:t>lđủ </a:t>
            </a:r>
            <a:r>
              <a:rPr lang="vi-VN" sz="2400" dirty="0"/>
              <a:t>tiền </a:t>
            </a:r>
            <a:r>
              <a:rPr lang="vi-VN" sz="2400" dirty="0" smtClean="0"/>
              <a:t> </a:t>
            </a:r>
            <a:r>
              <a:rPr lang="vi-VN" sz="2400" dirty="0"/>
              <a:t>mua tivi".</a:t>
            </a:r>
          </a:p>
          <a:p>
            <a:pPr lvl="0" algn="just"/>
            <a:endParaRPr lang="vi-VN" sz="2400" dirty="0"/>
          </a:p>
          <a:p>
            <a:pPr algn="just"/>
            <a:r>
              <a:rPr lang="vi-VN" sz="2400" dirty="0" smtClean="0"/>
              <a:t>-việc </a:t>
            </a:r>
            <a:r>
              <a:rPr lang="vi-VN" sz="2400" dirty="0"/>
              <a:t>tiết </a:t>
            </a:r>
            <a:r>
              <a:rPr lang="vi-VN" sz="2400" dirty="0" smtClean="0"/>
              <a:t>kiệm đem lại cuộc sống ấm no, hạnh phúc hơn, đầy đủ hơn.</a:t>
            </a:r>
            <a:r>
              <a:rPr lang="vi-VN" sz="2400" dirty="0"/>
              <a:t/>
            </a:r>
            <a:br>
              <a:rPr lang="vi-VN" sz="2400" dirty="0"/>
            </a:br>
            <a:endParaRPr lang="vi-VN" sz="2400" dirty="0"/>
          </a:p>
        </p:txBody>
      </p:sp>
      <p:sp>
        <p:nvSpPr>
          <p:cNvPr id="11" name="AutoShape 3"/>
          <p:cNvSpPr>
            <a:spLocks noChangeArrowheads="1"/>
          </p:cNvSpPr>
          <p:nvPr/>
        </p:nvSpPr>
        <p:spPr bwMode="gray">
          <a:xfrm>
            <a:off x="0" y="0"/>
            <a:ext cx="4225636"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smtClean="0">
                <a:solidFill>
                  <a:srgbClr val="FFFF00"/>
                </a:solidFill>
                <a:latin typeface="Times New Roman" panose="02020603050405020304" pitchFamily="18" charset="0"/>
                <a:cs typeface="Times New Roman" panose="02020603050405020304" pitchFamily="18" charset="0"/>
              </a:rPr>
              <a:t>LUẬN NHÓM BÀN: 5’ </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559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626859" y="-56755"/>
            <a:ext cx="7575296" cy="5583260"/>
          </a:xfrm>
          <a:prstGeom prst="rect">
            <a:avLst/>
          </a:prstGeom>
        </p:spPr>
      </p:pic>
      <p:sp>
        <p:nvSpPr>
          <p:cNvPr id="10" name="TextBox 9"/>
          <p:cNvSpPr txBox="1"/>
          <p:nvPr/>
        </p:nvSpPr>
        <p:spPr>
          <a:xfrm>
            <a:off x="2063552" y="1684581"/>
            <a:ext cx="5280587" cy="3447093"/>
          </a:xfrm>
          <a:prstGeom prst="rect">
            <a:avLst/>
          </a:prstGeom>
          <a:noFill/>
          <a:ln>
            <a:noFill/>
          </a:ln>
        </p:spPr>
        <p:txBody>
          <a:bodyPr wrap="square" lIns="121917" tIns="60958" rIns="121917" bIns="60958" rtlCol="0">
            <a:spAutoFit/>
          </a:bodyPr>
          <a:lstStyle/>
          <a:p>
            <a:pPr lvl="0"/>
            <a:r>
              <a:rPr lang="vi-VN" sz="3600" dirty="0">
                <a:solidFill>
                  <a:srgbClr val="FF0000"/>
                </a:solidFill>
              </a:rPr>
              <a:t>Tiết kiệm giúp chúng ta quý trọng thành quả lao động; đảm bảo cho cuộc sống ổn định, ấm no, hạnh phúc và thành công.</a:t>
            </a:r>
          </a:p>
        </p:txBody>
      </p:sp>
      <p:grpSp>
        <p:nvGrpSpPr>
          <p:cNvPr id="12" name="Group 11"/>
          <p:cNvGrpSpPr/>
          <p:nvPr/>
        </p:nvGrpSpPr>
        <p:grpSpPr>
          <a:xfrm>
            <a:off x="7905977" y="653819"/>
            <a:ext cx="4166485" cy="6035244"/>
            <a:chOff x="8286614" y="0"/>
            <a:chExt cx="4166485" cy="6765160"/>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9384566" y="33090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10599915" y="0"/>
              <a:ext cx="1853184" cy="6584741"/>
            </a:xfrm>
            <a:prstGeom prst="rect">
              <a:avLst/>
            </a:prstGeom>
          </p:spPr>
        </p:pic>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12"/>
          <p:cNvPicPr>
            <a:picLocks noChangeAspect="1"/>
          </p:cNvPicPr>
          <p:nvPr/>
        </p:nvPicPr>
        <p:blipFill>
          <a:blip r:embed="rId7"/>
          <a:stretch>
            <a:fillRect/>
          </a:stretch>
        </p:blipFill>
        <p:spPr>
          <a:xfrm>
            <a:off x="10899378" y="-56755"/>
            <a:ext cx="1255885" cy="938865"/>
          </a:xfrm>
          <a:prstGeom prst="rect">
            <a:avLst/>
          </a:prstGeom>
        </p:spPr>
      </p:pic>
    </p:spTree>
    <p:extLst>
      <p:ext uri="{BB962C8B-B14F-4D97-AF65-F5344CB8AC3E}">
        <p14:creationId xmlns:p14="http://schemas.microsoft.com/office/powerpoint/2010/main" val="2688521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836821" y="986156"/>
            <a:ext cx="10523621" cy="2663423"/>
          </a:xfrm>
          <a:prstGeom prst="rect">
            <a:avLst/>
          </a:prstGeom>
        </p:spPr>
      </p:pic>
      <p:sp>
        <p:nvSpPr>
          <p:cNvPr id="10" name="TextBox 9"/>
          <p:cNvSpPr txBox="1"/>
          <p:nvPr/>
        </p:nvSpPr>
        <p:spPr>
          <a:xfrm>
            <a:off x="3232484" y="1987014"/>
            <a:ext cx="8462211" cy="949167"/>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3. </a:t>
            </a:r>
            <a:r>
              <a:rPr lang="en-US" sz="4400"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Cách</a:t>
            </a:r>
            <a:r>
              <a:rPr lang="en-US" sz="44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thực</a:t>
            </a:r>
            <a:r>
              <a:rPr lang="en-US" sz="44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hiện</a:t>
            </a:r>
            <a:r>
              <a:rPr lang="en-US" sz="44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tiết</a:t>
            </a:r>
            <a:r>
              <a:rPr lang="en-US" sz="44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kiệm</a:t>
            </a:r>
            <a:r>
              <a:rPr lang="en-US" sz="44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endPar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grpSp>
        <p:nvGrpSpPr>
          <p:cNvPr id="3" name="Group 2"/>
          <p:cNvGrpSpPr/>
          <p:nvPr/>
        </p:nvGrpSpPr>
        <p:grpSpPr>
          <a:xfrm>
            <a:off x="1195263" y="116805"/>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8"/>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117735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692727" y="119058"/>
            <a:ext cx="12192000" cy="6831250"/>
          </a:xfrm>
          <a:prstGeom prst="rect">
            <a:avLst/>
          </a:prstGeom>
          <a:noFill/>
        </p:spPr>
      </p:pic>
      <p:pic>
        <p:nvPicPr>
          <p:cNvPr id="14" name="Picture 13"/>
          <p:cNvPicPr>
            <a:picLocks noChangeAspect="1"/>
          </p:cNvPicPr>
          <p:nvPr/>
        </p:nvPicPr>
        <p:blipFill>
          <a:blip r:embed="rId3"/>
          <a:stretch>
            <a:fillRect/>
          </a:stretch>
        </p:blipFill>
        <p:spPr>
          <a:xfrm>
            <a:off x="10935926" y="-50055"/>
            <a:ext cx="1255238" cy="937524"/>
          </a:xfrm>
          <a:prstGeom prst="rect">
            <a:avLst/>
          </a:prstGeom>
        </p:spPr>
      </p:pic>
      <p:pic>
        <p:nvPicPr>
          <p:cNvPr id="15" name="Shape 312"/>
          <p:cNvPicPr/>
          <p:nvPr/>
        </p:nvPicPr>
        <p:blipFill>
          <a:blip r:embed="rId4"/>
          <a:stretch/>
        </p:blipFill>
        <p:spPr>
          <a:xfrm>
            <a:off x="158345" y="232265"/>
            <a:ext cx="5328055" cy="2608640"/>
          </a:xfrm>
          <a:prstGeom prst="rect">
            <a:avLst/>
          </a:prstGeom>
        </p:spPr>
      </p:pic>
      <p:pic>
        <p:nvPicPr>
          <p:cNvPr id="16" name="Shape 320"/>
          <p:cNvPicPr/>
          <p:nvPr/>
        </p:nvPicPr>
        <p:blipFill>
          <a:blip r:embed="rId5"/>
          <a:stretch/>
        </p:blipFill>
        <p:spPr>
          <a:xfrm>
            <a:off x="5597235" y="272181"/>
            <a:ext cx="6179129" cy="3262502"/>
          </a:xfrm>
          <a:prstGeom prst="rect">
            <a:avLst/>
          </a:prstGeom>
        </p:spPr>
      </p:pic>
      <p:pic>
        <p:nvPicPr>
          <p:cNvPr id="18" name="Shape 328"/>
          <p:cNvPicPr/>
          <p:nvPr/>
        </p:nvPicPr>
        <p:blipFill>
          <a:blip r:embed="rId6"/>
          <a:stretch/>
        </p:blipFill>
        <p:spPr>
          <a:xfrm>
            <a:off x="158345" y="3172691"/>
            <a:ext cx="4532933" cy="3207644"/>
          </a:xfrm>
          <a:prstGeom prst="rect">
            <a:avLst/>
          </a:prstGeom>
        </p:spPr>
      </p:pic>
      <p:sp>
        <p:nvSpPr>
          <p:cNvPr id="7" name="Rectangle 6"/>
          <p:cNvSpPr/>
          <p:nvPr/>
        </p:nvSpPr>
        <p:spPr>
          <a:xfrm>
            <a:off x="5167744" y="3338945"/>
            <a:ext cx="7329055" cy="3539430"/>
          </a:xfrm>
          <a:prstGeom prst="rect">
            <a:avLst/>
          </a:prstGeom>
        </p:spPr>
        <p:txBody>
          <a:bodyPr wrap="square">
            <a:spAutoFit/>
          </a:bodyPr>
          <a:lstStyle/>
          <a:p>
            <a:pPr algn="just"/>
            <a:r>
              <a:rPr lang="vi-VN" sz="2800" b="1" dirty="0"/>
              <a:t>* Thực hiện tiết kiệm điện</a:t>
            </a:r>
            <a:endParaRPr lang="vi-VN" sz="2800" dirty="0"/>
          </a:p>
          <a:p>
            <a:pPr algn="just"/>
            <a:r>
              <a:rPr lang="vi-VN" sz="2800" dirty="0"/>
              <a:t>Em hãy tham gia thảo luận cách thực hiện tiết kiệm điện cùng các bạn trong nhóm: Minh: Tắt tất cả các phương tiện, thiết bị dùng điện khi không cần thiết.</a:t>
            </a:r>
          </a:p>
          <a:p>
            <a:pPr algn="just"/>
            <a:r>
              <a:rPr lang="vi-VN" sz="2800" dirty="0"/>
              <a:t>Oanh: Sử dụng bóng đèn tiết kiệm điện.</a:t>
            </a:r>
          </a:p>
          <a:p>
            <a:pPr algn="just"/>
            <a:r>
              <a:rPr lang="vi-VN" sz="2800" dirty="0"/>
              <a:t>Ninh: Tận dụng ánh sáng tự nhiên để không phải bật đèn.</a:t>
            </a:r>
          </a:p>
        </p:txBody>
      </p:sp>
      <p:sp>
        <p:nvSpPr>
          <p:cNvPr id="19" name="Shape 322"/>
          <p:cNvSpPr txBox="1"/>
          <p:nvPr/>
        </p:nvSpPr>
        <p:spPr>
          <a:xfrm>
            <a:off x="5597235" y="275252"/>
            <a:ext cx="2493820" cy="704215"/>
          </a:xfrm>
          <a:prstGeom prst="rect">
            <a:avLst/>
          </a:prstGeom>
          <a:noFill/>
        </p:spPr>
        <p:txBody>
          <a:bodyPr lIns="0" tIns="0" rIns="0" bIns="0"/>
          <a:lstStyle/>
          <a:p>
            <a:pPr>
              <a:lnSpc>
                <a:spcPct val="115000"/>
              </a:lnSpc>
              <a:spcAft>
                <a:spcPts val="0"/>
              </a:spcAft>
            </a:pPr>
            <a:r>
              <a:rPr lang="vi-VN" sz="1400" i="0" dirty="0">
                <a:solidFill>
                  <a:srgbClr val="000000"/>
                </a:solidFill>
                <a:effectLst/>
                <a:latin typeface="Arial"/>
                <a:ea typeface="Arial"/>
              </a:rPr>
              <a:t>Sao </a:t>
            </a:r>
            <a:r>
              <a:rPr lang="vi-VN" sz="1400" i="1" dirty="0">
                <a:solidFill>
                  <a:srgbClr val="000000"/>
                </a:solidFill>
                <a:effectLst/>
                <a:latin typeface="Arial"/>
                <a:ea typeface="Arial"/>
              </a:rPr>
              <a:t>cậu có nhiều thời gian để vừa học giỏi vừa làm việc nhà và tham gia các hoạt động của trường, lớp vậy?</a:t>
            </a:r>
            <a:endParaRPr lang="vi-VN" sz="1400" i="1" dirty="0">
              <a:effectLst/>
              <a:latin typeface="Arial"/>
              <a:ea typeface="Arial"/>
            </a:endParaRPr>
          </a:p>
        </p:txBody>
      </p:sp>
      <p:sp>
        <p:nvSpPr>
          <p:cNvPr id="20" name="Shape 318"/>
          <p:cNvSpPr txBox="1"/>
          <p:nvPr/>
        </p:nvSpPr>
        <p:spPr>
          <a:xfrm>
            <a:off x="9927588" y="613505"/>
            <a:ext cx="2264411" cy="1533950"/>
          </a:xfrm>
          <a:prstGeom prst="rect">
            <a:avLst/>
          </a:prstGeom>
          <a:noFill/>
        </p:spPr>
        <p:txBody>
          <a:bodyPr lIns="0" tIns="0" rIns="0" bIns="0"/>
          <a:lstStyle/>
          <a:p>
            <a:pPr>
              <a:lnSpc>
                <a:spcPct val="115000"/>
              </a:lnSpc>
              <a:spcAft>
                <a:spcPts val="0"/>
              </a:spcAft>
            </a:pPr>
            <a:r>
              <a:rPr lang="vi-VN" sz="1400" i="1" dirty="0">
                <a:solidFill>
                  <a:srgbClr val="000000"/>
                </a:solidFill>
                <a:effectLst/>
                <a:latin typeface="Arial"/>
                <a:ea typeface="Arial"/>
              </a:rPr>
              <a:t>Tớ lập thời gian biểu và luôn thực hiện theo thời gian biểu đó, tránh xa tivi, điện thoại khi các việc cần làm chưa hoàn thành.</a:t>
            </a:r>
            <a:endParaRPr lang="vi-VN" sz="1400" dirty="0">
              <a:effectLst/>
              <a:latin typeface="Arial"/>
              <a:ea typeface="Arial"/>
            </a:endParaRPr>
          </a:p>
        </p:txBody>
      </p:sp>
    </p:spTree>
    <p:extLst>
      <p:ext uri="{BB962C8B-B14F-4D97-AF65-F5344CB8AC3E}">
        <p14:creationId xmlns:p14="http://schemas.microsoft.com/office/powerpoint/2010/main" val="25797593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3"/>
          <a:srcRect/>
          <a:stretch>
            <a:fillRect/>
          </a:stretch>
        </p:blipFill>
        <p:spPr bwMode="auto">
          <a:xfrm>
            <a:off x="978" y="0"/>
            <a:ext cx="12192000" cy="6831250"/>
          </a:xfrm>
          <a:prstGeom prst="rect">
            <a:avLst/>
          </a:prstGeom>
          <a:noFill/>
        </p:spPr>
      </p:pic>
      <p:pic>
        <p:nvPicPr>
          <p:cNvPr id="10" name="Picture 9"/>
          <p:cNvPicPr>
            <a:picLocks noChangeAspect="1"/>
          </p:cNvPicPr>
          <p:nvPr/>
        </p:nvPicPr>
        <p:blipFill>
          <a:blip r:embed="rId4"/>
          <a:stretch>
            <a:fillRect/>
          </a:stretch>
        </p:blipFill>
        <p:spPr>
          <a:xfrm>
            <a:off x="0" y="0"/>
            <a:ext cx="1082264" cy="1164653"/>
          </a:xfrm>
          <a:prstGeom prst="rect">
            <a:avLst/>
          </a:prstGeom>
        </p:spPr>
      </p:pic>
      <p:pic>
        <p:nvPicPr>
          <p:cNvPr id="6" name="Picture 5"/>
          <p:cNvPicPr>
            <a:picLocks noChangeAspect="1"/>
          </p:cNvPicPr>
          <p:nvPr/>
        </p:nvPicPr>
        <p:blipFill>
          <a:blip r:embed="rId5"/>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1679987"/>
            <a:ext cx="292360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Bài</a:t>
            </a:r>
            <a:r>
              <a:rPr lang="en-US" altLang="en-US" sz="4400" b="1" dirty="0" smtClean="0">
                <a:solidFill>
                  <a:srgbClr val="0000FF"/>
                </a:solidFill>
                <a:latin typeface="#9Slide05 Fourth" panose="00000500000000000000" pitchFamily="2" charset="0"/>
                <a:ea typeface="Helvetica Neue"/>
                <a:cs typeface="Helvetica Neue"/>
              </a:rPr>
              <a:t> 8:</a:t>
            </a:r>
            <a:r>
              <a:rPr lang="en-US" altLang="en-US" sz="4400" b="1" dirty="0" smtClean="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000" b="1" dirty="0" smtClean="0">
                <a:solidFill>
                  <a:srgbClr val="FF0000"/>
                </a:solidFill>
                <a:latin typeface="#9Slide05 Fourth" panose="00000500000000000000" pitchFamily="2" charset="0"/>
                <a:ea typeface="Helvetica Neue"/>
                <a:cs typeface="Helvetica Neue"/>
              </a:rPr>
              <a:t>TIẾT KIỆM</a:t>
            </a:r>
            <a:endParaRPr lang="en-SG" altLang="en-US" sz="4000" b="1" dirty="0">
              <a:solidFill>
                <a:srgbClr val="0000FF"/>
              </a:solidFill>
              <a:latin typeface="#9Slide05 Fourth" panose="00000500000000000000" pitchFamily="2" charset="0"/>
            </a:endParaRPr>
          </a:p>
        </p:txBody>
      </p:sp>
      <p:pic>
        <p:nvPicPr>
          <p:cNvPr id="8" name="Picture 7"/>
          <p:cNvPicPr>
            <a:picLocks noChangeAspect="1"/>
          </p:cNvPicPr>
          <p:nvPr/>
        </p:nvPicPr>
        <p:blipFill>
          <a:blip r:embed="rId6"/>
          <a:stretch>
            <a:fillRect/>
          </a:stretch>
        </p:blipFill>
        <p:spPr>
          <a:xfrm>
            <a:off x="6595463" y="468762"/>
            <a:ext cx="4519478" cy="5182805"/>
          </a:xfrm>
          <a:prstGeom prst="rect">
            <a:avLst/>
          </a:prstGeom>
        </p:spPr>
      </p:pic>
      <p:sp>
        <p:nvSpPr>
          <p:cNvPr id="9" name="文本框 6"/>
          <p:cNvSpPr txBox="1"/>
          <p:nvPr/>
        </p:nvSpPr>
        <p:spPr>
          <a:xfrm>
            <a:off x="7116507" y="3074883"/>
            <a:ext cx="3218888" cy="584775"/>
          </a:xfrm>
          <a:prstGeom prst="rect">
            <a:avLst/>
          </a:prstGeom>
          <a:noFill/>
        </p:spPr>
        <p:txBody>
          <a:bodyPr wrap="square" rtlCol="0">
            <a:spAutoFit/>
          </a:bodyPr>
          <a:lstStyle/>
          <a:p>
            <a:pPr algn="ctr"/>
            <a:r>
              <a:rPr lang="en-US" altLang="zh-CN" sz="3200" b="1" dirty="0" smtClean="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I.KHỞI ĐỘNG</a:t>
            </a:r>
            <a:endParaRPr lang="zh-CN" altLang="en-US"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endParaRPr>
          </a:p>
        </p:txBody>
      </p:sp>
      <p:grpSp>
        <p:nvGrpSpPr>
          <p:cNvPr id="12" name="Group 11"/>
          <p:cNvGrpSpPr/>
          <p:nvPr/>
        </p:nvGrpSpPr>
        <p:grpSpPr>
          <a:xfrm>
            <a:off x="4196321" y="135169"/>
            <a:ext cx="3099448" cy="1930623"/>
            <a:chOff x="4525460" y="4108799"/>
            <a:chExt cx="3364300" cy="2220276"/>
          </a:xfrm>
        </p:grpSpPr>
        <p:grpSp>
          <p:nvGrpSpPr>
            <p:cNvPr id="13" name="Group 12"/>
            <p:cNvGrpSpPr/>
            <p:nvPr/>
          </p:nvGrpSpPr>
          <p:grpSpPr>
            <a:xfrm>
              <a:off x="4525460" y="4108799"/>
              <a:ext cx="3364300" cy="2220276"/>
              <a:chOff x="4479297" y="4126245"/>
              <a:chExt cx="3364300" cy="2220276"/>
            </a:xfrm>
          </p:grpSpPr>
          <p:pic>
            <p:nvPicPr>
              <p:cNvPr id="15" name="PA_库_图片 27"/>
              <p:cNvPicPr>
                <a:picLocks noChangeAspect="1"/>
              </p:cNvPicPr>
              <p:nvPr>
                <p:custDataLst>
                  <p:tags r:id="rId1"/>
                </p:custDataLst>
              </p:nvPr>
            </p:nvPicPr>
            <p:blipFill rotWithShape="1">
              <a:blip r:embed="rId7" cstate="print">
                <a:extLst>
                  <a:ext uri="{28A0092B-C50C-407E-A947-70E740481C1C}">
                    <a14:useLocalDpi xmlns:a14="http://schemas.microsoft.com/office/drawing/2010/main" val="0"/>
                  </a:ext>
                </a:extLst>
              </a:blip>
              <a:srcRect/>
              <a:stretch>
                <a:fillRect/>
              </a:stretch>
            </p:blipFill>
            <p:spPr>
              <a:xfrm rot="5174318">
                <a:off x="5156669" y="3659594"/>
                <a:ext cx="2009555" cy="3364300"/>
              </a:xfrm>
              <a:prstGeom prst="rect">
                <a:avLst/>
              </a:prstGeom>
            </p:spPr>
          </p:pic>
          <p:sp>
            <p:nvSpPr>
              <p:cNvPr id="16" name="Rectangle 15"/>
              <p:cNvSpPr/>
              <p:nvPr/>
            </p:nvSpPr>
            <p:spPr>
              <a:xfrm>
                <a:off x="5551490" y="4126245"/>
                <a:ext cx="1510350" cy="830997"/>
              </a:xfrm>
              <a:prstGeom prst="rect">
                <a:avLst/>
              </a:prstGeom>
            </p:spPr>
            <p:txBody>
              <a:bodyPr wrap="none">
                <a:spAutoFit/>
              </a:bodyPr>
              <a:lstStyle/>
              <a:p>
                <a:r>
                  <a:rPr lang="en-US" altLang="en-US" sz="3200" b="1" dirty="0">
                    <a:solidFill>
                      <a:srgbClr val="FF0000"/>
                    </a:solidFill>
                    <a:latin typeface="Times New Roman" pitchFamily="18" charset="0"/>
                    <a:cs typeface="Times New Roman" pitchFamily="18" charset="0"/>
                  </a:rPr>
                  <a:t> </a:t>
                </a:r>
                <a:r>
                  <a:rPr lang="en-US" altLang="en-US" sz="1600" b="1" dirty="0">
                    <a:solidFill>
                      <a:srgbClr val="FF0000"/>
                    </a:solidFill>
                    <a:latin typeface="SVN-Vanilla Daisy Pro" panose="00000500000000000000" pitchFamily="2" charset="0"/>
                    <a:cs typeface="Times New Roman" pitchFamily="18" charset="0"/>
                  </a:rPr>
                  <a:t>CÔ TUYẾT</a:t>
                </a:r>
              </a:p>
              <a:p>
                <a:r>
                  <a:rPr lang="en-US" sz="1600" b="1" dirty="0">
                    <a:solidFill>
                      <a:srgbClr val="FF0000"/>
                    </a:solidFill>
                    <a:latin typeface="SVN-Vanilla Daisy Pro" panose="00000500000000000000" pitchFamily="2" charset="0"/>
                    <a:cs typeface="Times New Roman" pitchFamily="18" charset="0"/>
                  </a:rPr>
                  <a:t>THCS TÔ HIỆU</a:t>
                </a:r>
                <a:endParaRPr lang="en-US" sz="1600" dirty="0">
                  <a:solidFill>
                    <a:srgbClr val="5F5F5F"/>
                  </a:solidFill>
                  <a:latin typeface="SVN-Vanilla Daisy Pro" panose="00000500000000000000" pitchFamily="2" charset="0"/>
                </a:endParaRPr>
              </a:p>
            </p:txBody>
          </p:sp>
        </p:grpSp>
        <p:pic>
          <p:nvPicPr>
            <p:cNvPr id="14" name="Picture 13"/>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backgroundMark x1="16719" y1="37632" x2="8906" y2="51583"/>
                          <a14:backgroundMark x1="17578" y1="36577" x2="26563" y2="27784"/>
                          <a14:backgroundMark x1="27969" y1="29426" x2="39141" y2="35756"/>
                          <a14:backgroundMark x1="76797" y1="12661" x2="75938" y2="80539"/>
                        </a14:backgroundRemoval>
                      </a14:imgEffect>
                    </a14:imgLayer>
                  </a14:imgProps>
                </a:ext>
              </a:extLst>
            </a:blip>
            <a:stretch>
              <a:fillRect/>
            </a:stretch>
          </p:blipFill>
          <p:spPr>
            <a:xfrm>
              <a:off x="4755644" y="4705586"/>
              <a:ext cx="2420357" cy="1599842"/>
            </a:xfrm>
            <a:prstGeom prst="rect">
              <a:avLst/>
            </a:prstGeom>
          </p:spPr>
        </p:pic>
      </p:grpSp>
      <p:pic>
        <p:nvPicPr>
          <p:cNvPr id="17" name="Picture 16"/>
          <p:cNvPicPr>
            <a:picLocks noChangeAspect="1"/>
          </p:cNvPicPr>
          <p:nvPr/>
        </p:nvPicPr>
        <p:blipFill>
          <a:blip r:embed="rId10"/>
          <a:stretch>
            <a:fillRect/>
          </a:stretch>
        </p:blipFill>
        <p:spPr>
          <a:xfrm>
            <a:off x="10936762" y="0"/>
            <a:ext cx="1255238" cy="937524"/>
          </a:xfrm>
          <a:prstGeom prst="rect">
            <a:avLst/>
          </a:prstGeom>
        </p:spPr>
      </p:pic>
    </p:spTree>
    <p:extLst>
      <p:ext uri="{BB962C8B-B14F-4D97-AF65-F5344CB8AC3E}">
        <p14:creationId xmlns:p14="http://schemas.microsoft.com/office/powerpoint/2010/main" val="17553679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14" name="Picture 13"/>
          <p:cNvPicPr>
            <a:picLocks noChangeAspect="1"/>
          </p:cNvPicPr>
          <p:nvPr/>
        </p:nvPicPr>
        <p:blipFill>
          <a:blip r:embed="rId3"/>
          <a:stretch>
            <a:fillRect/>
          </a:stretch>
        </p:blipFill>
        <p:spPr>
          <a:xfrm>
            <a:off x="10935926" y="-50055"/>
            <a:ext cx="1255238" cy="937524"/>
          </a:xfrm>
          <a:prstGeom prst="rect">
            <a:avLst/>
          </a:prstGeom>
        </p:spPr>
      </p:pic>
      <p:sp>
        <p:nvSpPr>
          <p:cNvPr id="7" name="Rectangle 6"/>
          <p:cNvSpPr/>
          <p:nvPr/>
        </p:nvSpPr>
        <p:spPr>
          <a:xfrm>
            <a:off x="3865417" y="418707"/>
            <a:ext cx="7698127" cy="6124754"/>
          </a:xfrm>
          <a:prstGeom prst="rect">
            <a:avLst/>
          </a:prstGeom>
        </p:spPr>
        <p:txBody>
          <a:bodyPr wrap="square">
            <a:spAutoFit/>
          </a:bodyPr>
          <a:lstStyle/>
          <a:p>
            <a:pPr lvl="0"/>
            <a:r>
              <a:rPr lang="vi-VN" sz="2800" dirty="0" smtClean="0">
                <a:solidFill>
                  <a:srgbClr val="FF0000"/>
                </a:solidFill>
              </a:rPr>
              <a:t>Khái niệm: </a:t>
            </a:r>
            <a:r>
              <a:rPr lang="vi-VN" sz="2800" dirty="0" smtClean="0"/>
              <a:t>Tiết </a:t>
            </a:r>
            <a:r>
              <a:rPr lang="vi-VN" sz="2800" dirty="0"/>
              <a:t>kiệm là biết sử dụng một cách hợp lí tiền bạc, của cải, thời gian, sức lực của mình và của người khác</a:t>
            </a:r>
            <a:r>
              <a:rPr lang="vi-VN" sz="2800" dirty="0" smtClean="0"/>
              <a:t>.</a:t>
            </a:r>
          </a:p>
          <a:p>
            <a:pPr lvl="0"/>
            <a:endParaRPr lang="vi-VN" sz="2800" dirty="0"/>
          </a:p>
          <a:p>
            <a:pPr lvl="0"/>
            <a:r>
              <a:rPr lang="vi-VN" sz="2800" dirty="0">
                <a:solidFill>
                  <a:srgbClr val="FF0000"/>
                </a:solidFill>
              </a:rPr>
              <a:t>Tiết kiệm biểu hiện </a:t>
            </a:r>
            <a:r>
              <a:rPr lang="vi-VN" sz="2800" dirty="0"/>
              <a:t>ở việc: chi tiêu hợp lí; tắt các thiết bị điện và khoá vòi nước khi không sử dụng; sắp xếp thời gian làm việc khoa học; sử dụng hợp lí và khai thác hiệu quả tài nguyên (nước, khoáng sản,...); bảo quản đồ dùng học tập, lao động khi sử dụng; bảo vệ của công</a:t>
            </a:r>
            <a:r>
              <a:rPr lang="vi-VN" sz="2800" dirty="0" smtClean="0"/>
              <a:t>;...</a:t>
            </a:r>
          </a:p>
          <a:p>
            <a:pPr lvl="0"/>
            <a:endParaRPr lang="vi-VN" sz="2800" dirty="0"/>
          </a:p>
          <a:p>
            <a:pPr lvl="0"/>
            <a:r>
              <a:rPr lang="vi-VN" sz="2800" dirty="0" smtClean="0">
                <a:solidFill>
                  <a:srgbClr val="FF0000"/>
                </a:solidFill>
              </a:rPr>
              <a:t>Ý nghĩa: </a:t>
            </a:r>
            <a:r>
              <a:rPr lang="vi-VN" sz="2800" dirty="0" smtClean="0"/>
              <a:t>Tiết </a:t>
            </a:r>
            <a:r>
              <a:rPr lang="vi-VN" sz="2800" dirty="0"/>
              <a:t>kiệm giúp chúng ta quý trọng thành quả lao động; đảm bảo cho cuộc sống ổn định, ấm no, hạnh phúc và thành công.</a:t>
            </a:r>
          </a:p>
        </p:txBody>
      </p:sp>
      <p:pic>
        <p:nvPicPr>
          <p:cNvPr id="15" name="Picture 14"/>
          <p:cNvPicPr>
            <a:picLocks noChangeAspect="1"/>
          </p:cNvPicPr>
          <p:nvPr/>
        </p:nvPicPr>
        <p:blipFill>
          <a:blip r:embed="rId4"/>
          <a:stretch>
            <a:fillRect/>
          </a:stretch>
        </p:blipFill>
        <p:spPr>
          <a:xfrm>
            <a:off x="0" y="663499"/>
            <a:ext cx="3380509" cy="5372071"/>
          </a:xfrm>
          <a:prstGeom prst="rect">
            <a:avLst/>
          </a:prstGeom>
        </p:spPr>
      </p:pic>
      <p:sp>
        <p:nvSpPr>
          <p:cNvPr id="12" name="Rectangle 11"/>
          <p:cNvSpPr/>
          <p:nvPr/>
        </p:nvSpPr>
        <p:spPr>
          <a:xfrm>
            <a:off x="625587" y="2357643"/>
            <a:ext cx="2406428" cy="584775"/>
          </a:xfrm>
          <a:prstGeom prst="rect">
            <a:avLst/>
          </a:prstGeom>
        </p:spPr>
        <p:txBody>
          <a:bodyPr wrap="none">
            <a:spAutoFit/>
          </a:bodyPr>
          <a:lstStyle/>
          <a:p>
            <a:pPr algn="ctr" eaLnBrk="0" fontAlgn="base" hangingPunct="0">
              <a:spcBef>
                <a:spcPct val="0"/>
              </a:spcBef>
              <a:spcAft>
                <a:spcPct val="0"/>
              </a:spcAft>
            </a:pPr>
            <a:r>
              <a:rPr lang="en-US" altLang="en-US" sz="3200" b="1" dirty="0">
                <a:solidFill>
                  <a:srgbClr val="FF0000"/>
                </a:solidFill>
                <a:latin typeface="#9Slide05 Fourth" panose="00000500000000000000" pitchFamily="2" charset="0"/>
                <a:ea typeface="Helvetica Neue"/>
                <a:cs typeface="Helvetica Neue"/>
              </a:rPr>
              <a:t>TIẾT KIỆM</a:t>
            </a:r>
            <a:endParaRPr lang="en-SG" altLang="en-US" sz="3200" b="1" dirty="0">
              <a:solidFill>
                <a:srgbClr val="0000FF"/>
              </a:solidFill>
              <a:latin typeface="#9Slide05 Fourth" panose="00000500000000000000" pitchFamily="2" charset="0"/>
            </a:endParaRPr>
          </a:p>
        </p:txBody>
      </p:sp>
      <p:cxnSp>
        <p:nvCxnSpPr>
          <p:cNvPr id="17" name="Straight Arrow Connector 16"/>
          <p:cNvCxnSpPr/>
          <p:nvPr/>
        </p:nvCxnSpPr>
        <p:spPr>
          <a:xfrm flipV="1">
            <a:off x="3380509" y="1219201"/>
            <a:ext cx="484908" cy="15517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380509" y="2770909"/>
            <a:ext cx="484908" cy="710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380509" y="2770909"/>
            <a:ext cx="484908" cy="26877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88411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3"/>
          <a:srcRect/>
          <a:stretch>
            <a:fillRect/>
          </a:stretch>
        </p:blipFill>
        <p:spPr bwMode="auto">
          <a:xfrm>
            <a:off x="978" y="0"/>
            <a:ext cx="12192000" cy="6831250"/>
          </a:xfrm>
          <a:prstGeom prst="rect">
            <a:avLst/>
          </a:prstGeom>
          <a:noFill/>
        </p:spPr>
      </p:pic>
      <p:pic>
        <p:nvPicPr>
          <p:cNvPr id="10" name="Picture 9"/>
          <p:cNvPicPr>
            <a:picLocks noChangeAspect="1"/>
          </p:cNvPicPr>
          <p:nvPr/>
        </p:nvPicPr>
        <p:blipFill>
          <a:blip r:embed="rId4"/>
          <a:stretch>
            <a:fillRect/>
          </a:stretch>
        </p:blipFill>
        <p:spPr>
          <a:xfrm>
            <a:off x="0" y="0"/>
            <a:ext cx="1082264" cy="1164653"/>
          </a:xfrm>
          <a:prstGeom prst="rect">
            <a:avLst/>
          </a:prstGeom>
        </p:spPr>
      </p:pic>
      <p:pic>
        <p:nvPicPr>
          <p:cNvPr id="6" name="Picture 5"/>
          <p:cNvPicPr>
            <a:picLocks noChangeAspect="1"/>
          </p:cNvPicPr>
          <p:nvPr/>
        </p:nvPicPr>
        <p:blipFill>
          <a:blip r:embed="rId5"/>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1679987"/>
            <a:ext cx="292360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Bài</a:t>
            </a:r>
            <a:r>
              <a:rPr lang="en-US" altLang="en-US" sz="4400" b="1" dirty="0" smtClean="0">
                <a:solidFill>
                  <a:srgbClr val="0000FF"/>
                </a:solidFill>
                <a:latin typeface="#9Slide05 Fourth" panose="00000500000000000000" pitchFamily="2" charset="0"/>
                <a:ea typeface="Helvetica Neue"/>
                <a:cs typeface="Helvetica Neue"/>
              </a:rPr>
              <a:t> 8:</a:t>
            </a:r>
            <a:r>
              <a:rPr lang="en-US" altLang="en-US" sz="4400" b="1" dirty="0" smtClean="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000" b="1" dirty="0" smtClean="0">
                <a:solidFill>
                  <a:srgbClr val="FF0000"/>
                </a:solidFill>
                <a:latin typeface="#9Slide05 Fourth" panose="00000500000000000000" pitchFamily="2" charset="0"/>
                <a:ea typeface="Helvetica Neue"/>
                <a:cs typeface="Helvetica Neue"/>
              </a:rPr>
              <a:t>TIẾT KIỆM</a:t>
            </a:r>
            <a:endParaRPr lang="en-SG" altLang="en-US" sz="4000" b="1" dirty="0">
              <a:solidFill>
                <a:srgbClr val="0000FF"/>
              </a:solidFill>
              <a:latin typeface="#9Slide05 Fourth" panose="00000500000000000000" pitchFamily="2" charset="0"/>
            </a:endParaRPr>
          </a:p>
        </p:txBody>
      </p:sp>
      <p:pic>
        <p:nvPicPr>
          <p:cNvPr id="8" name="Picture 7"/>
          <p:cNvPicPr>
            <a:picLocks noChangeAspect="1"/>
          </p:cNvPicPr>
          <p:nvPr/>
        </p:nvPicPr>
        <p:blipFill>
          <a:blip r:embed="rId6"/>
          <a:stretch>
            <a:fillRect/>
          </a:stretch>
        </p:blipFill>
        <p:spPr>
          <a:xfrm>
            <a:off x="6595463" y="468762"/>
            <a:ext cx="4519478" cy="5182805"/>
          </a:xfrm>
          <a:prstGeom prst="rect">
            <a:avLst/>
          </a:prstGeom>
        </p:spPr>
      </p:pic>
      <p:sp>
        <p:nvSpPr>
          <p:cNvPr id="9" name="文本框 6"/>
          <p:cNvSpPr txBox="1"/>
          <p:nvPr/>
        </p:nvSpPr>
        <p:spPr>
          <a:xfrm>
            <a:off x="7116507" y="3074883"/>
            <a:ext cx="3717748" cy="584775"/>
          </a:xfrm>
          <a:prstGeom prst="rect">
            <a:avLst/>
          </a:prstGeom>
          <a:noFill/>
        </p:spPr>
        <p:txBody>
          <a:bodyPr wrap="square" rtlCol="0">
            <a:spAutoFit/>
          </a:bodyPr>
          <a:lstStyle/>
          <a:p>
            <a:pPr algn="ctr"/>
            <a:r>
              <a:rPr lang="en-US" altLang="zh-CN" sz="3200" b="1" dirty="0" err="1" smtClean="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III.Luyện</a:t>
            </a:r>
            <a:r>
              <a:rPr lang="en-US" altLang="zh-CN" sz="3200" b="1" dirty="0" smtClean="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 </a:t>
            </a:r>
            <a:r>
              <a:rPr lang="en-US" altLang="zh-CN" sz="3200" b="1" dirty="0" err="1" smtClean="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tập</a:t>
            </a:r>
            <a:endPar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endParaRPr>
          </a:p>
        </p:txBody>
      </p:sp>
      <p:grpSp>
        <p:nvGrpSpPr>
          <p:cNvPr id="12" name="Group 11"/>
          <p:cNvGrpSpPr/>
          <p:nvPr/>
        </p:nvGrpSpPr>
        <p:grpSpPr>
          <a:xfrm>
            <a:off x="4196321" y="135169"/>
            <a:ext cx="3099448" cy="1930623"/>
            <a:chOff x="4525460" y="4108799"/>
            <a:chExt cx="3364300" cy="2220276"/>
          </a:xfrm>
        </p:grpSpPr>
        <p:grpSp>
          <p:nvGrpSpPr>
            <p:cNvPr id="13" name="Group 12"/>
            <p:cNvGrpSpPr/>
            <p:nvPr/>
          </p:nvGrpSpPr>
          <p:grpSpPr>
            <a:xfrm>
              <a:off x="4525460" y="4108799"/>
              <a:ext cx="3364300" cy="2220276"/>
              <a:chOff x="4479297" y="4126245"/>
              <a:chExt cx="3364300" cy="2220276"/>
            </a:xfrm>
          </p:grpSpPr>
          <p:pic>
            <p:nvPicPr>
              <p:cNvPr id="15" name="PA_库_图片 27"/>
              <p:cNvPicPr>
                <a:picLocks noChangeAspect="1"/>
              </p:cNvPicPr>
              <p:nvPr>
                <p:custDataLst>
                  <p:tags r:id="rId1"/>
                </p:custDataLst>
              </p:nvPr>
            </p:nvPicPr>
            <p:blipFill rotWithShape="1">
              <a:blip r:embed="rId7" cstate="print">
                <a:extLst>
                  <a:ext uri="{28A0092B-C50C-407E-A947-70E740481C1C}">
                    <a14:useLocalDpi xmlns:a14="http://schemas.microsoft.com/office/drawing/2010/main" val="0"/>
                  </a:ext>
                </a:extLst>
              </a:blip>
              <a:srcRect/>
              <a:stretch>
                <a:fillRect/>
              </a:stretch>
            </p:blipFill>
            <p:spPr>
              <a:xfrm rot="5174318">
                <a:off x="5156669" y="3659594"/>
                <a:ext cx="2009555" cy="3364300"/>
              </a:xfrm>
              <a:prstGeom prst="rect">
                <a:avLst/>
              </a:prstGeom>
            </p:spPr>
          </p:pic>
          <p:sp>
            <p:nvSpPr>
              <p:cNvPr id="16" name="Rectangle 15"/>
              <p:cNvSpPr/>
              <p:nvPr/>
            </p:nvSpPr>
            <p:spPr>
              <a:xfrm>
                <a:off x="5551490" y="4126245"/>
                <a:ext cx="1510350" cy="830997"/>
              </a:xfrm>
              <a:prstGeom prst="rect">
                <a:avLst/>
              </a:prstGeom>
            </p:spPr>
            <p:txBody>
              <a:bodyPr wrap="none">
                <a:spAutoFit/>
              </a:bodyPr>
              <a:lstStyle/>
              <a:p>
                <a:r>
                  <a:rPr lang="en-US" altLang="en-US" sz="3200" b="1" dirty="0">
                    <a:solidFill>
                      <a:srgbClr val="FF0000"/>
                    </a:solidFill>
                    <a:latin typeface="Times New Roman" pitchFamily="18" charset="0"/>
                    <a:cs typeface="Times New Roman" pitchFamily="18" charset="0"/>
                  </a:rPr>
                  <a:t> </a:t>
                </a:r>
                <a:r>
                  <a:rPr lang="en-US" altLang="en-US" sz="1600" b="1" dirty="0">
                    <a:solidFill>
                      <a:srgbClr val="FF0000"/>
                    </a:solidFill>
                    <a:latin typeface="SVN-Vanilla Daisy Pro" panose="00000500000000000000" pitchFamily="2" charset="0"/>
                    <a:cs typeface="Times New Roman" pitchFamily="18" charset="0"/>
                  </a:rPr>
                  <a:t>CÔ TUYẾT</a:t>
                </a:r>
              </a:p>
              <a:p>
                <a:r>
                  <a:rPr lang="en-US" sz="1600" b="1" dirty="0">
                    <a:solidFill>
                      <a:srgbClr val="FF0000"/>
                    </a:solidFill>
                    <a:latin typeface="SVN-Vanilla Daisy Pro" panose="00000500000000000000" pitchFamily="2" charset="0"/>
                    <a:cs typeface="Times New Roman" pitchFamily="18" charset="0"/>
                  </a:rPr>
                  <a:t>THCS TÔ HIỆU</a:t>
                </a:r>
                <a:endParaRPr lang="en-US" sz="1600" dirty="0">
                  <a:solidFill>
                    <a:srgbClr val="5F5F5F"/>
                  </a:solidFill>
                  <a:latin typeface="SVN-Vanilla Daisy Pro" panose="00000500000000000000" pitchFamily="2" charset="0"/>
                </a:endParaRPr>
              </a:p>
            </p:txBody>
          </p:sp>
        </p:grpSp>
        <p:pic>
          <p:nvPicPr>
            <p:cNvPr id="14" name="Picture 13"/>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backgroundMark x1="16719" y1="37632" x2="8906" y2="51583"/>
                          <a14:backgroundMark x1="17578" y1="36577" x2="26563" y2="27784"/>
                          <a14:backgroundMark x1="27969" y1="29426" x2="39141" y2="35756"/>
                          <a14:backgroundMark x1="76797" y1="12661" x2="75938" y2="80539"/>
                        </a14:backgroundRemoval>
                      </a14:imgEffect>
                    </a14:imgLayer>
                  </a14:imgProps>
                </a:ext>
              </a:extLst>
            </a:blip>
            <a:stretch>
              <a:fillRect/>
            </a:stretch>
          </p:blipFill>
          <p:spPr>
            <a:xfrm>
              <a:off x="4755644" y="4705586"/>
              <a:ext cx="2420357" cy="1599842"/>
            </a:xfrm>
            <a:prstGeom prst="rect">
              <a:avLst/>
            </a:prstGeom>
          </p:spPr>
        </p:pic>
      </p:grpSp>
      <p:pic>
        <p:nvPicPr>
          <p:cNvPr id="17" name="Picture 16"/>
          <p:cNvPicPr>
            <a:picLocks noChangeAspect="1"/>
          </p:cNvPicPr>
          <p:nvPr/>
        </p:nvPicPr>
        <p:blipFill>
          <a:blip r:embed="rId10"/>
          <a:stretch>
            <a:fillRect/>
          </a:stretch>
        </p:blipFill>
        <p:spPr>
          <a:xfrm>
            <a:off x="10936762" y="0"/>
            <a:ext cx="1255238" cy="937524"/>
          </a:xfrm>
          <a:prstGeom prst="rect">
            <a:avLst/>
          </a:prstGeom>
        </p:spPr>
      </p:pic>
    </p:spTree>
    <p:extLst>
      <p:ext uri="{BB962C8B-B14F-4D97-AF65-F5344CB8AC3E}">
        <p14:creationId xmlns:p14="http://schemas.microsoft.com/office/powerpoint/2010/main" val="18402797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75771" y="-50055"/>
            <a:ext cx="12084671" cy="6751601"/>
          </a:xfrm>
          <a:prstGeom prst="rect">
            <a:avLst/>
          </a:prstGeom>
        </p:spPr>
      </p:pic>
      <p:sp>
        <p:nvSpPr>
          <p:cNvPr id="10" name="TextBox 9"/>
          <p:cNvSpPr txBox="1"/>
          <p:nvPr/>
        </p:nvSpPr>
        <p:spPr>
          <a:xfrm>
            <a:off x="2473715" y="1626652"/>
            <a:ext cx="8462211" cy="3664974"/>
          </a:xfrm>
          <a:prstGeom prst="rect">
            <a:avLst/>
          </a:prstGeom>
          <a:noFill/>
          <a:ln>
            <a:noFill/>
          </a:ln>
        </p:spPr>
        <p:txBody>
          <a:bodyPr wrap="square" lIns="121917" tIns="60958" rIns="121917" bIns="60958" rtlCol="0">
            <a:spAutoFit/>
          </a:bodyPr>
          <a:lstStyle/>
          <a:p>
            <a:pPr lvl="0"/>
            <a:r>
              <a:rPr lang="en-US" sz="2800"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Bài</a:t>
            </a:r>
            <a:r>
              <a:rPr lang="en-US" sz="28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1:</a:t>
            </a:r>
            <a:r>
              <a:rPr lang="vi-VN" sz="2800" dirty="0"/>
              <a:t>Em hãy cùng các bạn trong nhóm thực hiện nhiệm vụ sau:</a:t>
            </a:r>
          </a:p>
          <a:p>
            <a:pPr lvl="0"/>
            <a:r>
              <a:rPr lang="vi-VN" sz="2800" dirty="0"/>
              <a:t>Liệt kê những biểu hiện lãng phí đồ dùng học tập và kể ra ba cách tiết kiệm đồ dùng học tập của học sinh.</a:t>
            </a:r>
          </a:p>
          <a:p>
            <a:pPr lvl="0"/>
            <a:r>
              <a:rPr lang="vi-VN" sz="2800" dirty="0"/>
              <a:t>Liệt kê những biểu hiện lãng phí thời gian và kề một vài cách tiết kiệm thời gian của học sinh.</a:t>
            </a:r>
          </a:p>
          <a:p>
            <a:pPr algn="just">
              <a:lnSpc>
                <a:spcPct val="122000"/>
              </a:lnSpc>
              <a:spcAft>
                <a:spcPts val="500"/>
              </a:spcAft>
              <a:buClr>
                <a:srgbClr val="000000"/>
              </a:buClr>
              <a:buSzPts val="1100"/>
              <a:tabLst>
                <a:tab pos="229870" algn="l"/>
              </a:tabLst>
            </a:pPr>
            <a:endParaRPr lang="en-US" sz="28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4"/>
          <a:stretch>
            <a:fillRect/>
          </a:stretch>
        </p:blipFill>
        <p:spPr>
          <a:xfrm>
            <a:off x="10935926" y="-50055"/>
            <a:ext cx="1255238" cy="937524"/>
          </a:xfrm>
          <a:prstGeom prst="rect">
            <a:avLst/>
          </a:prstGeom>
        </p:spPr>
      </p:pic>
      <p:sp>
        <p:nvSpPr>
          <p:cNvPr id="7" name="TextBox 6"/>
          <p:cNvSpPr txBox="1"/>
          <p:nvPr/>
        </p:nvSpPr>
        <p:spPr>
          <a:xfrm>
            <a:off x="2087000" y="227487"/>
            <a:ext cx="3025327" cy="949167"/>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Cá</a:t>
            </a:r>
            <a:r>
              <a:rPr lang="en-US" sz="44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nhân</a:t>
            </a:r>
            <a:endPar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434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742345" y="-895487"/>
            <a:ext cx="12084671" cy="7725473"/>
          </a:xfrm>
          <a:prstGeom prst="rect">
            <a:avLst/>
          </a:prstGeom>
        </p:spPr>
      </p:pic>
      <p:pic>
        <p:nvPicPr>
          <p:cNvPr id="14" name="Picture 13"/>
          <p:cNvPicPr>
            <a:picLocks noChangeAspect="1"/>
          </p:cNvPicPr>
          <p:nvPr/>
        </p:nvPicPr>
        <p:blipFill>
          <a:blip r:embed="rId4"/>
          <a:stretch>
            <a:fillRect/>
          </a:stretch>
        </p:blipFill>
        <p:spPr>
          <a:xfrm>
            <a:off x="10935926" y="-50055"/>
            <a:ext cx="1255238" cy="937524"/>
          </a:xfrm>
          <a:prstGeom prst="rect">
            <a:avLst/>
          </a:prstGeom>
        </p:spPr>
      </p:pic>
      <p:sp>
        <p:nvSpPr>
          <p:cNvPr id="15" name="Rectangle 14"/>
          <p:cNvSpPr/>
          <p:nvPr/>
        </p:nvSpPr>
        <p:spPr>
          <a:xfrm>
            <a:off x="1001485" y="2370293"/>
            <a:ext cx="4637315" cy="3108543"/>
          </a:xfrm>
          <a:prstGeom prst="rect">
            <a:avLst/>
          </a:prstGeom>
        </p:spPr>
        <p:txBody>
          <a:bodyPr wrap="square">
            <a:spAutoFit/>
          </a:bodyPr>
          <a:lstStyle/>
          <a:p>
            <a:pPr marL="514350" indent="-514350" algn="just">
              <a:buAutoNum type="arabicPeriod"/>
            </a:pPr>
            <a:r>
              <a:rPr lang="vi-VN" sz="2800" dirty="0" smtClean="0"/>
              <a:t>Mua nhiều đồ dùng học tập, không dùng đến</a:t>
            </a:r>
          </a:p>
          <a:p>
            <a:pPr marL="514350" indent="-514350" algn="just">
              <a:buAutoNum type="arabicPeriod"/>
            </a:pPr>
            <a:endParaRPr lang="vi-VN" sz="2800" dirty="0" smtClean="0"/>
          </a:p>
          <a:p>
            <a:pPr marL="514350" indent="-514350" algn="just">
              <a:buAutoNum type="arabicPeriod"/>
            </a:pPr>
            <a:r>
              <a:rPr lang="vi-VN" sz="2800" dirty="0" smtClean="0"/>
              <a:t>Bỏ quên đồ dùng</a:t>
            </a:r>
          </a:p>
          <a:p>
            <a:pPr marL="514350" indent="-514350" algn="just">
              <a:buAutoNum type="arabicPeriod"/>
            </a:pPr>
            <a:endParaRPr lang="vi-VN" sz="2800" dirty="0" smtClean="0"/>
          </a:p>
          <a:p>
            <a:pPr marL="514350" indent="-514350" algn="just">
              <a:buAutoNum type="arabicPeriod"/>
            </a:pPr>
            <a:r>
              <a:rPr lang="vi-VN" sz="2800" dirty="0" smtClean="0"/>
              <a:t>Vở viết dở . Bỏ đi nhiều trang giấy trắng.</a:t>
            </a:r>
            <a:endParaRPr lang="vi-VN" sz="2800" dirty="0"/>
          </a:p>
        </p:txBody>
      </p:sp>
      <p:sp>
        <p:nvSpPr>
          <p:cNvPr id="17" name="Rectangle 16"/>
          <p:cNvSpPr/>
          <p:nvPr/>
        </p:nvSpPr>
        <p:spPr>
          <a:xfrm>
            <a:off x="6096000" y="1593273"/>
            <a:ext cx="4184073" cy="3539430"/>
          </a:xfrm>
          <a:prstGeom prst="rect">
            <a:avLst/>
          </a:prstGeom>
        </p:spPr>
        <p:txBody>
          <a:bodyPr wrap="square">
            <a:spAutoFit/>
          </a:bodyPr>
          <a:lstStyle/>
          <a:p>
            <a:pPr marL="514350" indent="-514350" algn="just">
              <a:buAutoNum type="arabicPeriod"/>
            </a:pPr>
            <a:r>
              <a:rPr lang="vi-VN" sz="2800" dirty="0" smtClean="0"/>
              <a:t>Bọc sách vở, giữ gìn cẩn thận.</a:t>
            </a:r>
          </a:p>
          <a:p>
            <a:pPr marL="514350" indent="-514350" algn="just">
              <a:buAutoNum type="arabicPeriod"/>
            </a:pPr>
            <a:r>
              <a:rPr lang="vi-VN" sz="2800" dirty="0" smtClean="0"/>
              <a:t>Đựng đồ dùng học tập vào túi đựng</a:t>
            </a:r>
          </a:p>
          <a:p>
            <a:pPr marL="514350" indent="-514350" algn="just">
              <a:buAutoNum type="arabicPeriod"/>
            </a:pPr>
            <a:r>
              <a:rPr lang="vi-VN" sz="2800" dirty="0" smtClean="0"/>
              <a:t>Sử dụng các tờ giấy trắng còn lại của quyển vở dở để làm nháp…</a:t>
            </a:r>
            <a:endParaRPr lang="vi-VN" sz="2800" dirty="0"/>
          </a:p>
        </p:txBody>
      </p:sp>
      <p:sp>
        <p:nvSpPr>
          <p:cNvPr id="18" name="Rectangle 17"/>
          <p:cNvSpPr/>
          <p:nvPr/>
        </p:nvSpPr>
        <p:spPr>
          <a:xfrm>
            <a:off x="1001485" y="1087377"/>
            <a:ext cx="2685143" cy="523220"/>
          </a:xfrm>
          <a:prstGeom prst="rect">
            <a:avLst/>
          </a:prstGeom>
        </p:spPr>
        <p:txBody>
          <a:bodyPr wrap="square">
            <a:spAutoFit/>
          </a:bodyPr>
          <a:lstStyle/>
          <a:p>
            <a:pPr algn="ctr"/>
            <a:r>
              <a:rPr lang="vi-VN" sz="2800" b="1" dirty="0" smtClean="0"/>
              <a:t>Tiết kiệm </a:t>
            </a:r>
            <a:endParaRPr lang="vi-VN" sz="2800" dirty="0"/>
          </a:p>
        </p:txBody>
      </p:sp>
      <p:sp>
        <p:nvSpPr>
          <p:cNvPr id="19" name="Rectangle 18"/>
          <p:cNvSpPr/>
          <p:nvPr/>
        </p:nvSpPr>
        <p:spPr>
          <a:xfrm>
            <a:off x="6625771" y="978167"/>
            <a:ext cx="2685143" cy="523220"/>
          </a:xfrm>
          <a:prstGeom prst="rect">
            <a:avLst/>
          </a:prstGeom>
        </p:spPr>
        <p:txBody>
          <a:bodyPr wrap="square">
            <a:spAutoFit/>
          </a:bodyPr>
          <a:lstStyle/>
          <a:p>
            <a:pPr algn="ctr"/>
            <a:r>
              <a:rPr lang="vi-VN" sz="2800" b="1" dirty="0" smtClean="0"/>
              <a:t>Lãng phí</a:t>
            </a:r>
            <a:endParaRPr lang="vi-VN" sz="2800" b="1" dirty="0"/>
          </a:p>
        </p:txBody>
      </p:sp>
    </p:spTree>
    <p:extLst>
      <p:ext uri="{BB962C8B-B14F-4D97-AF65-F5344CB8AC3E}">
        <p14:creationId xmlns:p14="http://schemas.microsoft.com/office/powerpoint/2010/main" val="385913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75771" y="-50055"/>
            <a:ext cx="12084671" cy="6751601"/>
          </a:xfrm>
          <a:prstGeom prst="rect">
            <a:avLst/>
          </a:prstGeom>
        </p:spPr>
      </p:pic>
      <p:sp>
        <p:nvSpPr>
          <p:cNvPr id="10" name="TextBox 9"/>
          <p:cNvSpPr txBox="1"/>
          <p:nvPr/>
        </p:nvSpPr>
        <p:spPr>
          <a:xfrm>
            <a:off x="2473715" y="1626652"/>
            <a:ext cx="8462211" cy="4001091"/>
          </a:xfrm>
          <a:prstGeom prst="rect">
            <a:avLst/>
          </a:prstGeom>
          <a:noFill/>
          <a:ln>
            <a:noFill/>
          </a:ln>
        </p:spPr>
        <p:txBody>
          <a:bodyPr wrap="square" lIns="121917" tIns="60958" rIns="121917" bIns="60958" rtlCol="0">
            <a:spAutoFit/>
          </a:bodyPr>
          <a:lstStyle/>
          <a:p>
            <a:r>
              <a:rPr lang="en-US" sz="2800"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Bài</a:t>
            </a:r>
            <a:r>
              <a:rPr lang="en-US" sz="28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2:</a:t>
            </a:r>
            <a:r>
              <a:rPr lang="vi-VN" sz="2800" dirty="0"/>
              <a:t>Em hãy nhận xét hành vi của các bạn dưới đây:</a:t>
            </a:r>
          </a:p>
          <a:p>
            <a:r>
              <a:rPr lang="vi-VN" sz="2800" dirty="0"/>
              <a:t>a)Khi ăn buffet ở nhà hàng, Lan chỉ lấy vừa đủ thức ăn.</a:t>
            </a:r>
          </a:p>
          <a:p>
            <a:r>
              <a:rPr lang="vi-VN" sz="2800" dirty="0"/>
              <a:t>b)Dương thường bật điều hoà, quạt trần, tivi suốt ngày ngay cả khi ra sân chơi với các bạn.</a:t>
            </a:r>
          </a:p>
          <a:p>
            <a:r>
              <a:rPr lang="vi-VN" sz="2800" dirty="0"/>
              <a:t>c.Quân rủ Tuấn ra quán chơi điện tử, tiêu hết cả số tiền mẹ mới cho để mua sách học tiếng Anh.</a:t>
            </a:r>
          </a:p>
          <a:p>
            <a:pPr lvl="0"/>
            <a:endParaRPr lang="en-US" sz="28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4"/>
          <a:stretch>
            <a:fillRect/>
          </a:stretch>
        </p:blipFill>
        <p:spPr>
          <a:xfrm>
            <a:off x="10935926" y="-50055"/>
            <a:ext cx="1255238" cy="937524"/>
          </a:xfrm>
          <a:prstGeom prst="rect">
            <a:avLst/>
          </a:prstGeom>
        </p:spPr>
      </p:pic>
      <p:sp>
        <p:nvSpPr>
          <p:cNvPr id="7" name="TextBox 6"/>
          <p:cNvSpPr txBox="1"/>
          <p:nvPr/>
        </p:nvSpPr>
        <p:spPr>
          <a:xfrm>
            <a:off x="2087000" y="227487"/>
            <a:ext cx="3025327" cy="949167"/>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Cá</a:t>
            </a:r>
            <a:r>
              <a:rPr lang="en-US" sz="44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nhân</a:t>
            </a:r>
            <a:endPar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643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75771" y="-50055"/>
            <a:ext cx="12084671" cy="6751601"/>
          </a:xfrm>
          <a:prstGeom prst="rect">
            <a:avLst/>
          </a:prstGeom>
        </p:spPr>
      </p:pic>
      <p:sp>
        <p:nvSpPr>
          <p:cNvPr id="10" name="TextBox 9"/>
          <p:cNvSpPr txBox="1"/>
          <p:nvPr/>
        </p:nvSpPr>
        <p:spPr>
          <a:xfrm>
            <a:off x="2473715" y="1626652"/>
            <a:ext cx="8462211" cy="3139317"/>
          </a:xfrm>
          <a:prstGeom prst="rect">
            <a:avLst/>
          </a:prstGeom>
          <a:noFill/>
          <a:ln>
            <a:noFill/>
          </a:ln>
        </p:spPr>
        <p:txBody>
          <a:bodyPr wrap="square" lIns="121917" tIns="60958" rIns="121917" bIns="60958" rtlCol="0">
            <a:spAutoFit/>
          </a:bodyPr>
          <a:lstStyle/>
          <a:p>
            <a:r>
              <a:rPr lang="en-US" sz="2800"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Bài</a:t>
            </a:r>
            <a:r>
              <a:rPr lang="en-US" sz="28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2:</a:t>
            </a:r>
            <a:r>
              <a:rPr lang="vi-VN" sz="2800" dirty="0" smtClean="0"/>
              <a:t>. Trả lời</a:t>
            </a:r>
          </a:p>
          <a:p>
            <a:r>
              <a:rPr lang="vi-VN" sz="2800" dirty="0" smtClean="0"/>
              <a:t>a. Lan </a:t>
            </a:r>
            <a:r>
              <a:rPr lang="vi-VN" sz="2800" dirty="0"/>
              <a:t>biết tiết kiệm thức ăn.</a:t>
            </a:r>
          </a:p>
          <a:p>
            <a:r>
              <a:rPr lang="vi-VN" sz="2800" dirty="0"/>
              <a:t>b. Dương lãng phí điện. Khi không sử dingj nên tắt thiết bị điện.</a:t>
            </a:r>
          </a:p>
          <a:p>
            <a:r>
              <a:rPr lang="vi-VN" sz="2800" dirty="0"/>
              <a:t>c. Quân, Tuấn lãng phí tiền bạc, chi tiêu không đúng mục đích. </a:t>
            </a:r>
          </a:p>
          <a:p>
            <a:pPr lvl="0"/>
            <a:endParaRPr lang="en-US" sz="28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4"/>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196643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75771" y="-50055"/>
            <a:ext cx="12084671" cy="6751601"/>
          </a:xfrm>
          <a:prstGeom prst="rect">
            <a:avLst/>
          </a:prstGeom>
        </p:spPr>
      </p:pic>
      <p:sp>
        <p:nvSpPr>
          <p:cNvPr id="10" name="TextBox 9"/>
          <p:cNvSpPr txBox="1"/>
          <p:nvPr/>
        </p:nvSpPr>
        <p:spPr>
          <a:xfrm>
            <a:off x="2473715" y="1626652"/>
            <a:ext cx="1391703" cy="1079650"/>
          </a:xfrm>
          <a:prstGeom prst="rect">
            <a:avLst/>
          </a:prstGeom>
          <a:noFill/>
          <a:ln>
            <a:noFill/>
          </a:ln>
        </p:spPr>
        <p:txBody>
          <a:bodyPr wrap="square" lIns="121917" tIns="60958" rIns="121917" bIns="60958" rtlCol="0">
            <a:spAutoFit/>
          </a:bodyPr>
          <a:lstStyle/>
          <a:p>
            <a:pPr lvl="0"/>
            <a:r>
              <a:rPr lang="en-US" sz="2800"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Bài</a:t>
            </a:r>
            <a:r>
              <a:rPr lang="en-US" sz="28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3:</a:t>
            </a:r>
            <a:r>
              <a:rPr lang="vi-VN" sz="2800" dirty="0" smtClean="0"/>
              <a:t>.</a:t>
            </a:r>
            <a:endParaRPr lang="vi-VN" sz="2800" dirty="0"/>
          </a:p>
          <a:p>
            <a:pPr algn="just">
              <a:lnSpc>
                <a:spcPct val="122000"/>
              </a:lnSpc>
              <a:spcAft>
                <a:spcPts val="500"/>
              </a:spcAft>
              <a:buClr>
                <a:srgbClr val="000000"/>
              </a:buClr>
              <a:buSzPts val="1100"/>
              <a:tabLst>
                <a:tab pos="229870" algn="l"/>
              </a:tabLst>
            </a:pPr>
            <a:endParaRPr lang="en-US" sz="28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4"/>
          <a:stretch>
            <a:fillRect/>
          </a:stretch>
        </p:blipFill>
        <p:spPr>
          <a:xfrm>
            <a:off x="10935926" y="-50055"/>
            <a:ext cx="1255238" cy="937524"/>
          </a:xfrm>
          <a:prstGeom prst="rect">
            <a:avLst/>
          </a:prstGeom>
        </p:spPr>
      </p:pic>
      <p:sp>
        <p:nvSpPr>
          <p:cNvPr id="7" name="Rectangle 6"/>
          <p:cNvSpPr/>
          <p:nvPr/>
        </p:nvSpPr>
        <p:spPr>
          <a:xfrm>
            <a:off x="3275402" y="1779052"/>
            <a:ext cx="8288143" cy="2862322"/>
          </a:xfrm>
          <a:prstGeom prst="rect">
            <a:avLst/>
          </a:prstGeom>
        </p:spPr>
        <p:txBody>
          <a:bodyPr wrap="square">
            <a:spAutoFit/>
          </a:bodyPr>
          <a:lstStyle/>
          <a:p>
            <a:r>
              <a:rPr lang="vi-VN" sz="2400" b="1" dirty="0" smtClean="0"/>
              <a:t> 1:</a:t>
            </a:r>
          </a:p>
          <a:p>
            <a:r>
              <a:rPr lang="vi-VN" sz="2800" dirty="0"/>
              <a:t>Gia đình Lan sống bằng những đồng lương ít ỏi của bố. Mấy hôm nữa là đến sinh nhật Lan, nhóm bạn thân trong lớp gợi ý Lan, nhóm bạn gợi ý Lan nên tổ chức sn ở nhà hàng cho sang trọng</a:t>
            </a:r>
          </a:p>
          <a:p>
            <a:r>
              <a:rPr lang="fr-FR" sz="2800" dirty="0" err="1"/>
              <a:t>Nếu</a:t>
            </a:r>
            <a:r>
              <a:rPr lang="fr-FR" sz="2800" dirty="0"/>
              <a:t> là Lan, </a:t>
            </a:r>
            <a:r>
              <a:rPr lang="fr-FR" sz="2800" dirty="0" err="1"/>
              <a:t>em</a:t>
            </a:r>
            <a:r>
              <a:rPr lang="fr-FR" sz="2800" dirty="0"/>
              <a:t> </a:t>
            </a:r>
            <a:r>
              <a:rPr lang="fr-FR" sz="2800" dirty="0" err="1"/>
              <a:t>sẽ</a:t>
            </a:r>
            <a:r>
              <a:rPr lang="fr-FR" sz="2800" dirty="0"/>
              <a:t> </a:t>
            </a:r>
            <a:r>
              <a:rPr lang="fr-FR" sz="2800" dirty="0" err="1"/>
              <a:t>làm</a:t>
            </a:r>
            <a:r>
              <a:rPr lang="fr-FR" sz="2800" dirty="0"/>
              <a:t> </a:t>
            </a:r>
            <a:r>
              <a:rPr lang="fr-FR" sz="2800" dirty="0" err="1"/>
              <a:t>gì</a:t>
            </a:r>
            <a:r>
              <a:rPr lang="fr-FR" sz="2800" dirty="0"/>
              <a:t>?</a:t>
            </a:r>
            <a:endParaRPr lang="vi-VN" sz="2800" dirty="0"/>
          </a:p>
          <a:p>
            <a:endParaRPr lang="vi-VN" sz="1600" dirty="0"/>
          </a:p>
        </p:txBody>
      </p:sp>
      <p:sp>
        <p:nvSpPr>
          <p:cNvPr id="9" name="TextBox 8"/>
          <p:cNvSpPr txBox="1"/>
          <p:nvPr/>
        </p:nvSpPr>
        <p:spPr>
          <a:xfrm>
            <a:off x="2087000" y="227487"/>
            <a:ext cx="3025327" cy="911977"/>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Sắm</a:t>
            </a:r>
            <a:r>
              <a:rPr lang="en-US" sz="44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vai</a:t>
            </a:r>
            <a:r>
              <a:rPr lang="en-US" sz="44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5’</a:t>
            </a:r>
            <a:endPar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643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3" name="Picture 2"/>
          <p:cNvPicPr>
            <a:picLocks noChangeAspect="1"/>
          </p:cNvPicPr>
          <p:nvPr/>
        </p:nvPicPr>
        <p:blipFill>
          <a:blip r:embed="rId3"/>
          <a:stretch>
            <a:fillRect/>
          </a:stretch>
        </p:blipFill>
        <p:spPr>
          <a:xfrm>
            <a:off x="10935926" y="-50055"/>
            <a:ext cx="1255238" cy="937524"/>
          </a:xfrm>
          <a:prstGeom prst="rect">
            <a:avLst/>
          </a:prstGeom>
        </p:spPr>
      </p:pic>
      <p:pic>
        <p:nvPicPr>
          <p:cNvPr id="6" name="图片 3"/>
          <p:cNvPicPr>
            <a:picLocks noChangeAspect="1"/>
          </p:cNvPicPr>
          <p:nvPr/>
        </p:nvPicPr>
        <p:blipFill rotWithShape="1">
          <a:blip r:embed="rId4">
            <a:extLst>
              <a:ext uri="{28A0092B-C50C-407E-A947-70E740481C1C}">
                <a14:useLocalDpi xmlns:a14="http://schemas.microsoft.com/office/drawing/2010/main" val="0"/>
              </a:ext>
            </a:extLst>
          </a:blip>
          <a:srcRect l="3466" r="34400" b="5897"/>
          <a:stretch/>
        </p:blipFill>
        <p:spPr>
          <a:xfrm>
            <a:off x="-816867" y="-403421"/>
            <a:ext cx="13451552" cy="7752131"/>
          </a:xfrm>
          <a:prstGeom prst="rect">
            <a:avLst/>
          </a:prstGeom>
        </p:spPr>
      </p:pic>
      <p:sp>
        <p:nvSpPr>
          <p:cNvPr id="8" name="Rectangle 7"/>
          <p:cNvSpPr/>
          <p:nvPr/>
        </p:nvSpPr>
        <p:spPr>
          <a:xfrm>
            <a:off x="1233055" y="1292020"/>
            <a:ext cx="5985163" cy="5509200"/>
          </a:xfrm>
          <a:prstGeom prst="rect">
            <a:avLst/>
          </a:prstGeom>
        </p:spPr>
        <p:txBody>
          <a:bodyPr wrap="square">
            <a:spAutoFit/>
          </a:bodyPr>
          <a:lstStyle/>
          <a:p>
            <a:r>
              <a:rPr lang="vi-VN" sz="2400" b="1" dirty="0" smtClean="0"/>
              <a:t> </a:t>
            </a:r>
            <a:r>
              <a:rPr lang="vi-VN" sz="2400" b="1" dirty="0"/>
              <a:t>2: </a:t>
            </a:r>
            <a:r>
              <a:rPr lang="vi-VN" sz="2400" dirty="0" smtClean="0"/>
              <a:t>Từ </a:t>
            </a:r>
            <a:r>
              <a:rPr lang="vi-VN" sz="2400" dirty="0"/>
              <a:t>hôm được mẹ mua cho chiếc điện thoại để tiện liên lạc, Hùng không muốn rời nó lúc nào. Ngoài những giờ học trên lớp, Hùng lại mở điện thoại lướt Web, lên mạng xã hội tán chuyện với bạn bè, chơi điện tử nên đã sao nhãng chuyện học hành. Cô giáo và bố mẹ đã nhắc nhở nhưng Hùng vẫn không thay đổi vì cho rằng đó là cách để thư giãn, xả bớt căng thẳng sau giờ học.</a:t>
            </a:r>
          </a:p>
          <a:p>
            <a:r>
              <a:rPr lang="vi-VN" sz="2400" dirty="0"/>
              <a:t>Em có nhận xét gì về việc sử dụng thời gian của Hùng? Điều này sẽ ảnh hưởng gì đến kết quả học tập?</a:t>
            </a:r>
          </a:p>
          <a:p>
            <a:r>
              <a:rPr lang="vi-VN" sz="2400" dirty="0"/>
              <a:t>Em có lời khuyên gì cho Hùng?</a:t>
            </a:r>
          </a:p>
          <a:p>
            <a:pPr algn="just"/>
            <a:endParaRPr lang="vi-VN" sz="1600" dirty="0"/>
          </a:p>
        </p:txBody>
      </p:sp>
      <p:sp>
        <p:nvSpPr>
          <p:cNvPr id="9" name="Rectangle 8"/>
          <p:cNvSpPr/>
          <p:nvPr/>
        </p:nvSpPr>
        <p:spPr>
          <a:xfrm>
            <a:off x="7786254" y="1283319"/>
            <a:ext cx="3505860" cy="4893647"/>
          </a:xfrm>
          <a:prstGeom prst="rect">
            <a:avLst/>
          </a:prstGeom>
        </p:spPr>
        <p:txBody>
          <a:bodyPr wrap="square">
            <a:spAutoFit/>
          </a:bodyPr>
          <a:lstStyle/>
          <a:p>
            <a:r>
              <a:rPr lang="vi-VN" sz="2000" b="1" dirty="0" smtClean="0"/>
              <a:t>3</a:t>
            </a:r>
            <a:r>
              <a:rPr lang="vi-VN" sz="2400" b="1" dirty="0" smtClean="0"/>
              <a:t>.</a:t>
            </a:r>
            <a:r>
              <a:rPr lang="vi-VN" sz="2400" dirty="0"/>
              <a:t> </a:t>
            </a:r>
            <a:r>
              <a:rPr lang="vi-VN" sz="2400" dirty="0" smtClean="0"/>
              <a:t>Tuyết </a:t>
            </a:r>
            <a:r>
              <a:rPr lang="vi-VN" sz="2400" dirty="0"/>
              <a:t>luôn nhận mình là người sống tiết kiệm với thói quen chọn mua những thứ có giá rẻ, đang được giảm giá. Bạn thường không chia sẻ đồ dùng của mình với các bạn vì cho rằng cần phải tiết kiệm.</a:t>
            </a:r>
          </a:p>
          <a:p>
            <a:r>
              <a:rPr lang="vi-VN" sz="2400" dirty="0"/>
              <a:t> </a:t>
            </a:r>
          </a:p>
          <a:p>
            <a:r>
              <a:rPr lang="vi-VN" sz="2400" dirty="0"/>
              <a:t> Em có đồng ý với cách tiết kiệm cảu Tuyết không? vì sao?</a:t>
            </a:r>
          </a:p>
        </p:txBody>
      </p:sp>
      <p:sp>
        <p:nvSpPr>
          <p:cNvPr id="11" name="AutoShape 3"/>
          <p:cNvSpPr>
            <a:spLocks noChangeArrowheads="1"/>
          </p:cNvSpPr>
          <p:nvPr/>
        </p:nvSpPr>
        <p:spPr bwMode="gray">
          <a:xfrm>
            <a:off x="0" y="0"/>
            <a:ext cx="4225636"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smtClean="0">
                <a:solidFill>
                  <a:srgbClr val="FFFF00"/>
                </a:solidFill>
                <a:latin typeface="Times New Roman" panose="02020603050405020304" pitchFamily="18" charset="0"/>
                <a:cs typeface="Times New Roman" panose="02020603050405020304" pitchFamily="18" charset="0"/>
              </a:rPr>
              <a:t>LUẬN NHÓM BÀN: 5’ </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443575" y="702803"/>
            <a:ext cx="1181734" cy="523220"/>
          </a:xfrm>
          <a:prstGeom prst="rect">
            <a:avLst/>
          </a:prstGeom>
        </p:spPr>
        <p:txBody>
          <a:bodyPr wrap="none">
            <a:spAutoFit/>
          </a:bodyPr>
          <a:lstStyle/>
          <a:p>
            <a:pPr lvl="0"/>
            <a:r>
              <a:rPr lang="en-US" sz="28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Bài</a:t>
            </a:r>
            <a:r>
              <a:rPr lang="en-US" sz="28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3:</a:t>
            </a:r>
            <a:r>
              <a:rPr lang="vi-VN" sz="2800" dirty="0"/>
              <a:t>.</a:t>
            </a:r>
          </a:p>
        </p:txBody>
      </p:sp>
    </p:spTree>
    <p:extLst>
      <p:ext uri="{BB962C8B-B14F-4D97-AF65-F5344CB8AC3E}">
        <p14:creationId xmlns:p14="http://schemas.microsoft.com/office/powerpoint/2010/main" val="283081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3" name="Picture 2"/>
          <p:cNvPicPr>
            <a:picLocks noChangeAspect="1"/>
          </p:cNvPicPr>
          <p:nvPr/>
        </p:nvPicPr>
        <p:blipFill>
          <a:blip r:embed="rId3"/>
          <a:stretch>
            <a:fillRect/>
          </a:stretch>
        </p:blipFill>
        <p:spPr>
          <a:xfrm>
            <a:off x="10935926" y="-50055"/>
            <a:ext cx="1255238" cy="937524"/>
          </a:xfrm>
          <a:prstGeom prst="rect">
            <a:avLst/>
          </a:prstGeom>
        </p:spPr>
      </p:pic>
      <p:pic>
        <p:nvPicPr>
          <p:cNvPr id="6" name="图片 3"/>
          <p:cNvPicPr>
            <a:picLocks noChangeAspect="1"/>
          </p:cNvPicPr>
          <p:nvPr/>
        </p:nvPicPr>
        <p:blipFill rotWithShape="1">
          <a:blip r:embed="rId4">
            <a:extLst>
              <a:ext uri="{28A0092B-C50C-407E-A947-70E740481C1C}">
                <a14:useLocalDpi xmlns:a14="http://schemas.microsoft.com/office/drawing/2010/main" val="0"/>
              </a:ext>
            </a:extLst>
          </a:blip>
          <a:srcRect l="3466" r="34400" b="5897"/>
          <a:stretch/>
        </p:blipFill>
        <p:spPr>
          <a:xfrm>
            <a:off x="-816867" y="-403422"/>
            <a:ext cx="13451552" cy="7752131"/>
          </a:xfrm>
          <a:prstGeom prst="rect">
            <a:avLst/>
          </a:prstGeom>
        </p:spPr>
      </p:pic>
      <p:sp>
        <p:nvSpPr>
          <p:cNvPr id="8" name="Rectangle 7"/>
          <p:cNvSpPr/>
          <p:nvPr/>
        </p:nvSpPr>
        <p:spPr>
          <a:xfrm>
            <a:off x="1233055" y="1292020"/>
            <a:ext cx="4862945" cy="3108543"/>
          </a:xfrm>
          <a:prstGeom prst="rect">
            <a:avLst/>
          </a:prstGeom>
        </p:spPr>
        <p:txBody>
          <a:bodyPr wrap="square">
            <a:spAutoFit/>
          </a:bodyPr>
          <a:lstStyle/>
          <a:p>
            <a:r>
              <a:rPr lang="vi-VN" sz="2400" b="1" dirty="0" smtClean="0"/>
              <a:t> </a:t>
            </a:r>
            <a:r>
              <a:rPr lang="vi-VN" sz="2800" b="1" dirty="0"/>
              <a:t>2: </a:t>
            </a:r>
            <a:r>
              <a:rPr lang="vi-VN" sz="2800" dirty="0"/>
              <a:t>Hùng sử dụng đt như vậy gây lãng phí thời gian.</a:t>
            </a:r>
          </a:p>
          <a:p>
            <a:r>
              <a:rPr lang="vi-VN" sz="2800" dirty="0"/>
              <a:t>Nên dùng đt thoại khi cần thiêt. Quy định khung thời gian sử dụng đt, thực hiện nghiêm túc.</a:t>
            </a:r>
          </a:p>
          <a:p>
            <a:pPr algn="just"/>
            <a:endParaRPr lang="vi-VN" sz="2800" dirty="0"/>
          </a:p>
        </p:txBody>
      </p:sp>
      <p:sp>
        <p:nvSpPr>
          <p:cNvPr id="9" name="Rectangle 8"/>
          <p:cNvSpPr/>
          <p:nvPr/>
        </p:nvSpPr>
        <p:spPr>
          <a:xfrm>
            <a:off x="6733308" y="1283319"/>
            <a:ext cx="4558805" cy="5262979"/>
          </a:xfrm>
          <a:prstGeom prst="rect">
            <a:avLst/>
          </a:prstGeom>
        </p:spPr>
        <p:txBody>
          <a:bodyPr wrap="square">
            <a:spAutoFit/>
          </a:bodyPr>
          <a:lstStyle/>
          <a:p>
            <a:r>
              <a:rPr lang="vi-VN" sz="2000" b="1" dirty="0" smtClean="0"/>
              <a:t>3</a:t>
            </a:r>
            <a:r>
              <a:rPr lang="vi-VN" sz="2800" b="1" dirty="0" smtClean="0"/>
              <a:t>.</a:t>
            </a:r>
            <a:r>
              <a:rPr lang="vi-VN" sz="2800" dirty="0"/>
              <a:t> Tuyết mua hàng giá rẻ là tiết kiệm</a:t>
            </a:r>
          </a:p>
          <a:p>
            <a:r>
              <a:rPr lang="vi-VN" sz="2800" dirty="0"/>
              <a:t>- Nhưng vì rẻ mà mua nhiêu, không sử dụng hết là lãng phí</a:t>
            </a:r>
          </a:p>
          <a:p>
            <a:r>
              <a:rPr lang="vi-VN" sz="2800" dirty="0"/>
              <a:t>- Tuyết ít chia sẻ đồ với bạn vì cho rằng cần tiết kiệm đó là không đúng. tiết kiệm không có nghĩa là keo kiệt, chỉ sử dụng cho mình , không chia sẻ vơi  người khác, </a:t>
            </a:r>
          </a:p>
        </p:txBody>
      </p:sp>
      <p:sp>
        <p:nvSpPr>
          <p:cNvPr id="11" name="AutoShape 3"/>
          <p:cNvSpPr>
            <a:spLocks noChangeArrowheads="1"/>
          </p:cNvSpPr>
          <p:nvPr/>
        </p:nvSpPr>
        <p:spPr bwMode="gray">
          <a:xfrm>
            <a:off x="0" y="0"/>
            <a:ext cx="4225636"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smtClean="0">
                <a:solidFill>
                  <a:srgbClr val="FFFF00"/>
                </a:solidFill>
                <a:latin typeface="Times New Roman" panose="02020603050405020304" pitchFamily="18" charset="0"/>
                <a:cs typeface="Times New Roman" panose="02020603050405020304" pitchFamily="18" charset="0"/>
              </a:rPr>
              <a:t>LUẬN NHÓM BÀN: 5’ </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4436157" y="442637"/>
            <a:ext cx="4224233" cy="523220"/>
          </a:xfrm>
          <a:prstGeom prst="rect">
            <a:avLst/>
          </a:prstGeom>
        </p:spPr>
        <p:txBody>
          <a:bodyPr wrap="none">
            <a:spAutoFit/>
          </a:bodyPr>
          <a:lstStyle/>
          <a:p>
            <a:pPr lvl="0"/>
            <a:r>
              <a:rPr lang="en-US" sz="28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Bài</a:t>
            </a:r>
            <a:r>
              <a:rPr lang="en-US" sz="28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3</a:t>
            </a:r>
            <a:r>
              <a:rPr lang="en-US" sz="28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a:t>
            </a:r>
            <a:r>
              <a:rPr lang="vi-VN" sz="28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KếT quả thảo luận</a:t>
            </a:r>
            <a:r>
              <a:rPr lang="vi-VN" sz="2800" dirty="0" smtClean="0"/>
              <a:t>.</a:t>
            </a:r>
            <a:endParaRPr lang="vi-VN" sz="2800" dirty="0"/>
          </a:p>
        </p:txBody>
      </p:sp>
    </p:spTree>
    <p:extLst>
      <p:ext uri="{BB962C8B-B14F-4D97-AF65-F5344CB8AC3E}">
        <p14:creationId xmlns:p14="http://schemas.microsoft.com/office/powerpoint/2010/main" val="103203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3"/>
          <a:srcRect/>
          <a:stretch>
            <a:fillRect/>
          </a:stretch>
        </p:blipFill>
        <p:spPr bwMode="auto">
          <a:xfrm>
            <a:off x="978" y="0"/>
            <a:ext cx="12192000" cy="6831250"/>
          </a:xfrm>
          <a:prstGeom prst="rect">
            <a:avLst/>
          </a:prstGeom>
          <a:noFill/>
        </p:spPr>
      </p:pic>
      <p:pic>
        <p:nvPicPr>
          <p:cNvPr id="10" name="Picture 9"/>
          <p:cNvPicPr>
            <a:picLocks noChangeAspect="1"/>
          </p:cNvPicPr>
          <p:nvPr/>
        </p:nvPicPr>
        <p:blipFill>
          <a:blip r:embed="rId4"/>
          <a:stretch>
            <a:fillRect/>
          </a:stretch>
        </p:blipFill>
        <p:spPr>
          <a:xfrm>
            <a:off x="0" y="0"/>
            <a:ext cx="1082264" cy="1164653"/>
          </a:xfrm>
          <a:prstGeom prst="rect">
            <a:avLst/>
          </a:prstGeom>
        </p:spPr>
      </p:pic>
      <p:pic>
        <p:nvPicPr>
          <p:cNvPr id="6" name="Picture 5"/>
          <p:cNvPicPr>
            <a:picLocks noChangeAspect="1"/>
          </p:cNvPicPr>
          <p:nvPr/>
        </p:nvPicPr>
        <p:blipFill>
          <a:blip r:embed="rId5"/>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1679987"/>
            <a:ext cx="292360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Bài</a:t>
            </a:r>
            <a:r>
              <a:rPr lang="en-US" altLang="en-US" sz="4400" b="1" dirty="0" smtClean="0">
                <a:solidFill>
                  <a:srgbClr val="0000FF"/>
                </a:solidFill>
                <a:latin typeface="#9Slide05 Fourth" panose="00000500000000000000" pitchFamily="2" charset="0"/>
                <a:ea typeface="Helvetica Neue"/>
                <a:cs typeface="Helvetica Neue"/>
              </a:rPr>
              <a:t> 8:</a:t>
            </a:r>
            <a:r>
              <a:rPr lang="en-US" altLang="en-US" sz="4400" b="1" dirty="0" smtClean="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000" b="1" dirty="0" smtClean="0">
                <a:solidFill>
                  <a:srgbClr val="FF0000"/>
                </a:solidFill>
                <a:latin typeface="#9Slide05 Fourth" panose="00000500000000000000" pitchFamily="2" charset="0"/>
                <a:ea typeface="Helvetica Neue"/>
                <a:cs typeface="Helvetica Neue"/>
              </a:rPr>
              <a:t>TIẾT KIỆM</a:t>
            </a:r>
            <a:endParaRPr lang="en-SG" altLang="en-US" sz="4000" b="1" dirty="0">
              <a:solidFill>
                <a:srgbClr val="0000FF"/>
              </a:solidFill>
              <a:latin typeface="#9Slide05 Fourth" panose="00000500000000000000" pitchFamily="2" charset="0"/>
            </a:endParaRPr>
          </a:p>
        </p:txBody>
      </p:sp>
      <p:pic>
        <p:nvPicPr>
          <p:cNvPr id="8" name="Picture 7"/>
          <p:cNvPicPr>
            <a:picLocks noChangeAspect="1"/>
          </p:cNvPicPr>
          <p:nvPr/>
        </p:nvPicPr>
        <p:blipFill>
          <a:blip r:embed="rId6"/>
          <a:stretch>
            <a:fillRect/>
          </a:stretch>
        </p:blipFill>
        <p:spPr>
          <a:xfrm>
            <a:off x="6595463" y="468762"/>
            <a:ext cx="4519478" cy="5182805"/>
          </a:xfrm>
          <a:prstGeom prst="rect">
            <a:avLst/>
          </a:prstGeom>
        </p:spPr>
      </p:pic>
      <p:sp>
        <p:nvSpPr>
          <p:cNvPr id="9" name="文本框 6"/>
          <p:cNvSpPr txBox="1"/>
          <p:nvPr/>
        </p:nvSpPr>
        <p:spPr>
          <a:xfrm>
            <a:off x="7116507" y="3074883"/>
            <a:ext cx="3218888" cy="584775"/>
          </a:xfrm>
          <a:prstGeom prst="rect">
            <a:avLst/>
          </a:prstGeom>
          <a:noFill/>
        </p:spPr>
        <p:txBody>
          <a:bodyPr wrap="square" rtlCol="0">
            <a:spAutoFit/>
          </a:bodyPr>
          <a:lstStyle/>
          <a:p>
            <a:pPr algn="ctr"/>
            <a:r>
              <a:rPr lang="en-US" altLang="zh-CN" sz="3200" b="1" dirty="0" smtClean="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IV. VẬN DỤNG</a:t>
            </a:r>
            <a:endPar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endParaRPr>
          </a:p>
        </p:txBody>
      </p:sp>
      <p:grpSp>
        <p:nvGrpSpPr>
          <p:cNvPr id="12" name="Group 11"/>
          <p:cNvGrpSpPr/>
          <p:nvPr/>
        </p:nvGrpSpPr>
        <p:grpSpPr>
          <a:xfrm>
            <a:off x="4196321" y="135169"/>
            <a:ext cx="3099448" cy="1930623"/>
            <a:chOff x="4525460" y="4108799"/>
            <a:chExt cx="3364300" cy="2220276"/>
          </a:xfrm>
        </p:grpSpPr>
        <p:grpSp>
          <p:nvGrpSpPr>
            <p:cNvPr id="13" name="Group 12"/>
            <p:cNvGrpSpPr/>
            <p:nvPr/>
          </p:nvGrpSpPr>
          <p:grpSpPr>
            <a:xfrm>
              <a:off x="4525460" y="4108799"/>
              <a:ext cx="3364300" cy="2220276"/>
              <a:chOff x="4479297" y="4126245"/>
              <a:chExt cx="3364300" cy="2220276"/>
            </a:xfrm>
          </p:grpSpPr>
          <p:pic>
            <p:nvPicPr>
              <p:cNvPr id="15" name="PA_库_图片 27"/>
              <p:cNvPicPr>
                <a:picLocks noChangeAspect="1"/>
              </p:cNvPicPr>
              <p:nvPr>
                <p:custDataLst>
                  <p:tags r:id="rId1"/>
                </p:custDataLst>
              </p:nvPr>
            </p:nvPicPr>
            <p:blipFill rotWithShape="1">
              <a:blip r:embed="rId7" cstate="print">
                <a:extLst>
                  <a:ext uri="{28A0092B-C50C-407E-A947-70E740481C1C}">
                    <a14:useLocalDpi xmlns:a14="http://schemas.microsoft.com/office/drawing/2010/main" val="0"/>
                  </a:ext>
                </a:extLst>
              </a:blip>
              <a:srcRect/>
              <a:stretch>
                <a:fillRect/>
              </a:stretch>
            </p:blipFill>
            <p:spPr>
              <a:xfrm rot="5174318">
                <a:off x="5156669" y="3659594"/>
                <a:ext cx="2009555" cy="3364300"/>
              </a:xfrm>
              <a:prstGeom prst="rect">
                <a:avLst/>
              </a:prstGeom>
            </p:spPr>
          </p:pic>
          <p:sp>
            <p:nvSpPr>
              <p:cNvPr id="16" name="Rectangle 15"/>
              <p:cNvSpPr/>
              <p:nvPr/>
            </p:nvSpPr>
            <p:spPr>
              <a:xfrm>
                <a:off x="5551490" y="4126245"/>
                <a:ext cx="1510350" cy="830997"/>
              </a:xfrm>
              <a:prstGeom prst="rect">
                <a:avLst/>
              </a:prstGeom>
            </p:spPr>
            <p:txBody>
              <a:bodyPr wrap="none">
                <a:spAutoFit/>
              </a:bodyPr>
              <a:lstStyle/>
              <a:p>
                <a:r>
                  <a:rPr lang="en-US" altLang="en-US" sz="3200" b="1" dirty="0">
                    <a:solidFill>
                      <a:srgbClr val="FF0000"/>
                    </a:solidFill>
                    <a:latin typeface="Times New Roman" pitchFamily="18" charset="0"/>
                    <a:cs typeface="Times New Roman" pitchFamily="18" charset="0"/>
                  </a:rPr>
                  <a:t> </a:t>
                </a:r>
                <a:r>
                  <a:rPr lang="en-US" altLang="en-US" sz="1600" b="1" dirty="0">
                    <a:solidFill>
                      <a:srgbClr val="FF0000"/>
                    </a:solidFill>
                    <a:latin typeface="SVN-Vanilla Daisy Pro" panose="00000500000000000000" pitchFamily="2" charset="0"/>
                    <a:cs typeface="Times New Roman" pitchFamily="18" charset="0"/>
                  </a:rPr>
                  <a:t>CÔ TUYẾT</a:t>
                </a:r>
              </a:p>
              <a:p>
                <a:r>
                  <a:rPr lang="en-US" sz="1600" b="1" dirty="0">
                    <a:solidFill>
                      <a:srgbClr val="FF0000"/>
                    </a:solidFill>
                    <a:latin typeface="SVN-Vanilla Daisy Pro" panose="00000500000000000000" pitchFamily="2" charset="0"/>
                    <a:cs typeface="Times New Roman" pitchFamily="18" charset="0"/>
                  </a:rPr>
                  <a:t>THCS TÔ HIỆU</a:t>
                </a:r>
                <a:endParaRPr lang="en-US" sz="1600" dirty="0">
                  <a:solidFill>
                    <a:srgbClr val="5F5F5F"/>
                  </a:solidFill>
                  <a:latin typeface="SVN-Vanilla Daisy Pro" panose="00000500000000000000" pitchFamily="2" charset="0"/>
                </a:endParaRPr>
              </a:p>
            </p:txBody>
          </p:sp>
        </p:grpSp>
        <p:pic>
          <p:nvPicPr>
            <p:cNvPr id="14" name="Picture 13"/>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backgroundMark x1="16719" y1="37632" x2="8906" y2="51583"/>
                          <a14:backgroundMark x1="17578" y1="36577" x2="26563" y2="27784"/>
                          <a14:backgroundMark x1="27969" y1="29426" x2="39141" y2="35756"/>
                          <a14:backgroundMark x1="76797" y1="12661" x2="75938" y2="80539"/>
                        </a14:backgroundRemoval>
                      </a14:imgEffect>
                    </a14:imgLayer>
                  </a14:imgProps>
                </a:ext>
              </a:extLst>
            </a:blip>
            <a:stretch>
              <a:fillRect/>
            </a:stretch>
          </p:blipFill>
          <p:spPr>
            <a:xfrm>
              <a:off x="4755644" y="4705586"/>
              <a:ext cx="2420357" cy="1599842"/>
            </a:xfrm>
            <a:prstGeom prst="rect">
              <a:avLst/>
            </a:prstGeom>
          </p:spPr>
        </p:pic>
      </p:grpSp>
      <p:pic>
        <p:nvPicPr>
          <p:cNvPr id="17" name="Picture 16"/>
          <p:cNvPicPr>
            <a:picLocks noChangeAspect="1"/>
          </p:cNvPicPr>
          <p:nvPr/>
        </p:nvPicPr>
        <p:blipFill>
          <a:blip r:embed="rId10"/>
          <a:stretch>
            <a:fillRect/>
          </a:stretch>
        </p:blipFill>
        <p:spPr>
          <a:xfrm>
            <a:off x="10936762" y="0"/>
            <a:ext cx="1255238" cy="937524"/>
          </a:xfrm>
          <a:prstGeom prst="rect">
            <a:avLst/>
          </a:prstGeom>
        </p:spPr>
      </p:pic>
    </p:spTree>
    <p:extLst>
      <p:ext uri="{BB962C8B-B14F-4D97-AF65-F5344CB8AC3E}">
        <p14:creationId xmlns:p14="http://schemas.microsoft.com/office/powerpoint/2010/main" val="7906694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3"/>
          <a:srcRect/>
          <a:stretch>
            <a:fillRect/>
          </a:stretch>
        </p:blipFill>
        <p:spPr bwMode="auto">
          <a:xfrm>
            <a:off x="0" y="0"/>
            <a:ext cx="12192000" cy="6831250"/>
          </a:xfrm>
          <a:prstGeom prst="rect">
            <a:avLst/>
          </a:prstGeom>
          <a:noFill/>
        </p:spPr>
      </p:pic>
      <p:pic>
        <p:nvPicPr>
          <p:cNvPr id="10" name="Picture 9"/>
          <p:cNvPicPr>
            <a:picLocks noChangeAspect="1"/>
          </p:cNvPicPr>
          <p:nvPr/>
        </p:nvPicPr>
        <p:blipFill>
          <a:blip r:embed="rId4"/>
          <a:stretch>
            <a:fillRect/>
          </a:stretch>
        </p:blipFill>
        <p:spPr>
          <a:xfrm>
            <a:off x="0" y="0"/>
            <a:ext cx="1082264" cy="1164653"/>
          </a:xfrm>
          <a:prstGeom prst="rect">
            <a:avLst/>
          </a:prstGeom>
        </p:spPr>
      </p:pic>
      <p:pic>
        <p:nvPicPr>
          <p:cNvPr id="6" name="Picture 5"/>
          <p:cNvPicPr>
            <a:picLocks noChangeAspect="1"/>
          </p:cNvPicPr>
          <p:nvPr/>
        </p:nvPicPr>
        <p:blipFill>
          <a:blip r:embed="rId5"/>
          <a:stretch>
            <a:fillRect/>
          </a:stretch>
        </p:blipFill>
        <p:spPr>
          <a:xfrm>
            <a:off x="223984" y="2060116"/>
            <a:ext cx="4058985" cy="3875670"/>
          </a:xfrm>
          <a:prstGeom prst="rect">
            <a:avLst/>
          </a:prstGeom>
        </p:spPr>
      </p:pic>
      <p:sp>
        <p:nvSpPr>
          <p:cNvPr id="7" name="Rectangle 6"/>
          <p:cNvSpPr>
            <a:spLocks noChangeArrowheads="1"/>
          </p:cNvSpPr>
          <p:nvPr/>
        </p:nvSpPr>
        <p:spPr bwMode="auto">
          <a:xfrm>
            <a:off x="560715" y="2623337"/>
            <a:ext cx="292360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Trò</a:t>
            </a:r>
            <a:r>
              <a:rPr lang="en-US" altLang="en-US" sz="4400" b="1" dirty="0" smtClean="0">
                <a:solidFill>
                  <a:srgbClr val="0000FF"/>
                </a:solidFill>
                <a:latin typeface="#9Slide05 Fourth" panose="00000500000000000000" pitchFamily="2" charset="0"/>
                <a:ea typeface="Helvetica Neue"/>
                <a:cs typeface="Helvetica Neue"/>
              </a:rPr>
              <a:t> </a:t>
            </a:r>
            <a:r>
              <a:rPr lang="en-US" altLang="en-US" sz="4400" b="1" dirty="0" err="1" smtClean="0">
                <a:solidFill>
                  <a:srgbClr val="0000FF"/>
                </a:solidFill>
                <a:latin typeface="#9Slide05 Fourth" panose="00000500000000000000" pitchFamily="2" charset="0"/>
                <a:ea typeface="Helvetica Neue"/>
                <a:cs typeface="Helvetica Neue"/>
              </a:rPr>
              <a:t>chơi</a:t>
            </a:r>
            <a:r>
              <a:rPr lang="en-US" altLang="en-US" sz="4400" b="1" dirty="0" smtClean="0">
                <a:solidFill>
                  <a:srgbClr val="0000FF"/>
                </a:solidFill>
                <a:latin typeface="#9Slide05 Fourth" panose="00000500000000000000" pitchFamily="2" charset="0"/>
                <a:ea typeface="Helvetica Neue"/>
                <a:cs typeface="Helvetica Neue"/>
              </a:rPr>
              <a:t>:</a:t>
            </a:r>
          </a:p>
          <a:p>
            <a:pPr algn="ctr" eaLnBrk="0" fontAlgn="base" hangingPunct="0">
              <a:spcBef>
                <a:spcPct val="0"/>
              </a:spcBef>
              <a:spcAft>
                <a:spcPct val="0"/>
              </a:spcAft>
            </a:pPr>
            <a:r>
              <a:rPr lang="en-US" altLang="en-US" sz="4400" b="1" dirty="0" smtClean="0">
                <a:solidFill>
                  <a:srgbClr val="FF0000"/>
                </a:solidFill>
                <a:latin typeface="#9Slide05 Fourth" panose="00000500000000000000" pitchFamily="2" charset="0"/>
              </a:rPr>
              <a:t>THẨM THẤU ÂM NHẠC</a:t>
            </a:r>
            <a:endParaRPr lang="en-SG" altLang="en-US" sz="4000" b="1" dirty="0">
              <a:solidFill>
                <a:srgbClr val="FF0000"/>
              </a:solidFill>
              <a:latin typeface="#9Slide05 Fourth" panose="00000500000000000000" pitchFamily="2" charset="0"/>
            </a:endParaRPr>
          </a:p>
        </p:txBody>
      </p:sp>
      <p:grpSp>
        <p:nvGrpSpPr>
          <p:cNvPr id="12" name="Group 11"/>
          <p:cNvGrpSpPr/>
          <p:nvPr/>
        </p:nvGrpSpPr>
        <p:grpSpPr>
          <a:xfrm>
            <a:off x="810569" y="-213436"/>
            <a:ext cx="3099448" cy="1930623"/>
            <a:chOff x="4525460" y="4108799"/>
            <a:chExt cx="3364300" cy="2220276"/>
          </a:xfrm>
        </p:grpSpPr>
        <p:grpSp>
          <p:nvGrpSpPr>
            <p:cNvPr id="13" name="Group 12"/>
            <p:cNvGrpSpPr/>
            <p:nvPr/>
          </p:nvGrpSpPr>
          <p:grpSpPr>
            <a:xfrm>
              <a:off x="4525460" y="4108799"/>
              <a:ext cx="3364300" cy="2220276"/>
              <a:chOff x="4479297" y="4126245"/>
              <a:chExt cx="3364300" cy="2220276"/>
            </a:xfrm>
          </p:grpSpPr>
          <p:pic>
            <p:nvPicPr>
              <p:cNvPr id="15" name="PA_库_图片 27"/>
              <p:cNvPicPr>
                <a:picLocks noChangeAspect="1"/>
              </p:cNvPicPr>
              <p:nvPr>
                <p:custDataLst>
                  <p:tags r:id="rId1"/>
                </p:custDataLst>
              </p:nvPr>
            </p:nvPicPr>
            <p:blipFill rotWithShape="1">
              <a:blip r:embed="rId6" cstate="print">
                <a:extLst>
                  <a:ext uri="{28A0092B-C50C-407E-A947-70E740481C1C}">
                    <a14:useLocalDpi xmlns:a14="http://schemas.microsoft.com/office/drawing/2010/main" val="0"/>
                  </a:ext>
                </a:extLst>
              </a:blip>
              <a:srcRect/>
              <a:stretch>
                <a:fillRect/>
              </a:stretch>
            </p:blipFill>
            <p:spPr>
              <a:xfrm rot="5174318">
                <a:off x="5156669" y="3659594"/>
                <a:ext cx="2009555" cy="3364300"/>
              </a:xfrm>
              <a:prstGeom prst="rect">
                <a:avLst/>
              </a:prstGeom>
            </p:spPr>
          </p:pic>
          <p:sp>
            <p:nvSpPr>
              <p:cNvPr id="16" name="Rectangle 15"/>
              <p:cNvSpPr/>
              <p:nvPr/>
            </p:nvSpPr>
            <p:spPr>
              <a:xfrm>
                <a:off x="5551490" y="4126245"/>
                <a:ext cx="1510350" cy="830997"/>
              </a:xfrm>
              <a:prstGeom prst="rect">
                <a:avLst/>
              </a:prstGeom>
            </p:spPr>
            <p:txBody>
              <a:bodyPr wrap="none">
                <a:spAutoFit/>
              </a:bodyPr>
              <a:lstStyle/>
              <a:p>
                <a:r>
                  <a:rPr lang="en-US" altLang="en-US" sz="3200" b="1" dirty="0">
                    <a:solidFill>
                      <a:srgbClr val="FF0000"/>
                    </a:solidFill>
                    <a:latin typeface="Times New Roman" pitchFamily="18" charset="0"/>
                    <a:cs typeface="Times New Roman" pitchFamily="18" charset="0"/>
                  </a:rPr>
                  <a:t> </a:t>
                </a:r>
                <a:r>
                  <a:rPr lang="en-US" altLang="en-US" sz="1600" b="1" dirty="0">
                    <a:solidFill>
                      <a:srgbClr val="FF0000"/>
                    </a:solidFill>
                    <a:latin typeface="SVN-Vanilla Daisy Pro" panose="00000500000000000000" pitchFamily="2" charset="0"/>
                    <a:cs typeface="Times New Roman" pitchFamily="18" charset="0"/>
                  </a:rPr>
                  <a:t>CÔ TUYẾT</a:t>
                </a:r>
              </a:p>
              <a:p>
                <a:r>
                  <a:rPr lang="en-US" sz="1600" b="1" dirty="0">
                    <a:solidFill>
                      <a:srgbClr val="FF0000"/>
                    </a:solidFill>
                    <a:latin typeface="SVN-Vanilla Daisy Pro" panose="00000500000000000000" pitchFamily="2" charset="0"/>
                    <a:cs typeface="Times New Roman" pitchFamily="18" charset="0"/>
                  </a:rPr>
                  <a:t>THCS TÔ HIỆU</a:t>
                </a:r>
                <a:endParaRPr lang="en-US" sz="1600" dirty="0">
                  <a:solidFill>
                    <a:srgbClr val="5F5F5F"/>
                  </a:solidFill>
                  <a:latin typeface="SVN-Vanilla Daisy Pro" panose="00000500000000000000" pitchFamily="2" charset="0"/>
                </a:endParaRPr>
              </a:p>
            </p:txBody>
          </p:sp>
        </p:grpSp>
        <p:pic>
          <p:nvPicPr>
            <p:cNvPr id="14" name="Picture 13"/>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backgroundMark x1="16719" y1="37632" x2="8906" y2="51583"/>
                          <a14:backgroundMark x1="17578" y1="36577" x2="26563" y2="27784"/>
                          <a14:backgroundMark x1="27969" y1="29426" x2="39141" y2="35756"/>
                          <a14:backgroundMark x1="76797" y1="12661" x2="75938" y2="80539"/>
                        </a14:backgroundRemoval>
                      </a14:imgEffect>
                    </a14:imgLayer>
                  </a14:imgProps>
                </a:ext>
              </a:extLst>
            </a:blip>
            <a:stretch>
              <a:fillRect/>
            </a:stretch>
          </p:blipFill>
          <p:spPr>
            <a:xfrm>
              <a:off x="4755644" y="4705586"/>
              <a:ext cx="2420357" cy="1599842"/>
            </a:xfrm>
            <a:prstGeom prst="rect">
              <a:avLst/>
            </a:prstGeom>
          </p:spPr>
        </p:pic>
      </p:grpSp>
      <p:pic>
        <p:nvPicPr>
          <p:cNvPr id="17" name="Picture 16"/>
          <p:cNvPicPr>
            <a:picLocks noChangeAspect="1"/>
          </p:cNvPicPr>
          <p:nvPr/>
        </p:nvPicPr>
        <p:blipFill>
          <a:blip r:embed="rId9"/>
          <a:stretch>
            <a:fillRect/>
          </a:stretch>
        </p:blipFill>
        <p:spPr>
          <a:xfrm>
            <a:off x="10936762" y="0"/>
            <a:ext cx="1255238" cy="937524"/>
          </a:xfrm>
          <a:prstGeom prst="rect">
            <a:avLst/>
          </a:prstGeom>
        </p:spPr>
      </p:pic>
      <p:pic>
        <p:nvPicPr>
          <p:cNvPr id="19" name="图片 3"/>
          <p:cNvPicPr>
            <a:picLocks noChangeAspect="1"/>
          </p:cNvPicPr>
          <p:nvPr/>
        </p:nvPicPr>
        <p:blipFill rotWithShape="1">
          <a:blip r:embed="rId10">
            <a:extLst>
              <a:ext uri="{28A0092B-C50C-407E-A947-70E740481C1C}">
                <a14:useLocalDpi xmlns:a14="http://schemas.microsoft.com/office/drawing/2010/main" val="0"/>
              </a:ext>
            </a:extLst>
          </a:blip>
          <a:srcRect l="3466" r="34400" b="5897"/>
          <a:stretch/>
        </p:blipFill>
        <p:spPr>
          <a:xfrm>
            <a:off x="3523411" y="-403654"/>
            <a:ext cx="9010240" cy="7609162"/>
          </a:xfrm>
          <a:prstGeom prst="rect">
            <a:avLst/>
          </a:prstGeom>
        </p:spPr>
      </p:pic>
      <p:pic>
        <p:nvPicPr>
          <p:cNvPr id="20" name="Picture 19"/>
          <p:cNvPicPr>
            <a:picLocks noChangeAspect="1"/>
          </p:cNvPicPr>
          <p:nvPr/>
        </p:nvPicPr>
        <p:blipFill>
          <a:blip r:embed="rId11"/>
          <a:stretch>
            <a:fillRect/>
          </a:stretch>
        </p:blipFill>
        <p:spPr>
          <a:xfrm>
            <a:off x="5359835" y="1341178"/>
            <a:ext cx="6065046" cy="3733330"/>
          </a:xfrm>
          <a:prstGeom prst="rect">
            <a:avLst/>
          </a:prstGeom>
        </p:spPr>
      </p:pic>
      <p:sp>
        <p:nvSpPr>
          <p:cNvPr id="21" name="Rectangle 20"/>
          <p:cNvSpPr>
            <a:spLocks noChangeArrowheads="1"/>
          </p:cNvSpPr>
          <p:nvPr/>
        </p:nvSpPr>
        <p:spPr bwMode="auto">
          <a:xfrm>
            <a:off x="4702488" y="5150956"/>
            <a:ext cx="736462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vi-VN" sz="2400" b="1" dirty="0">
                <a:latin typeface="#9Slide05 Brannboll Ny" panose="02000000000000000000" pitchFamily="2" charset="0"/>
              </a:rPr>
              <a:t>Em hãy cùng các bạn nghe/ hát bài hát "Đội em làm kế hoạch nhỏ" (sáng tác: Phong Nhã).</a:t>
            </a:r>
            <a:endParaRPr lang="en-US" sz="2400" b="1" dirty="0">
              <a:latin typeface="#9Slide05 Brannboll Ny" panose="02000000000000000000" pitchFamily="2" charset="0"/>
            </a:endParaRPr>
          </a:p>
          <a:p>
            <a:r>
              <a:rPr lang="vi-VN" sz="2400" b="1" dirty="0">
                <a:latin typeface="#9Slide05 Brannboll Ny" panose="02000000000000000000" pitchFamily="2" charset="0"/>
              </a:rPr>
              <a:t>Em có suy nghĩ gì về ý nghĩa của hoạt động "làm kế hoạch nhỏ" của các bạn thiếu niên trong bài hát?</a:t>
            </a:r>
            <a:endParaRPr lang="en-US" sz="2400" b="1" dirty="0">
              <a:latin typeface="#9Slide05 Brannboll Ny" panose="02000000000000000000" pitchFamily="2" charset="0"/>
            </a:endParaRPr>
          </a:p>
        </p:txBody>
      </p:sp>
    </p:spTree>
    <p:extLst>
      <p:ext uri="{BB962C8B-B14F-4D97-AF65-F5344CB8AC3E}">
        <p14:creationId xmlns:p14="http://schemas.microsoft.com/office/powerpoint/2010/main" val="146507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580">
                                          <p:stCondLst>
                                            <p:cond delay="0"/>
                                          </p:stCondLst>
                                        </p:cTn>
                                        <p:tgtEl>
                                          <p:spTgt spid="20"/>
                                        </p:tgtEl>
                                      </p:cBhvr>
                                    </p:animEffect>
                                    <p:anim calcmode="lin" valueType="num">
                                      <p:cBhvr>
                                        <p:cTn id="24"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29" dur="26">
                                          <p:stCondLst>
                                            <p:cond delay="650"/>
                                          </p:stCondLst>
                                        </p:cTn>
                                        <p:tgtEl>
                                          <p:spTgt spid="20"/>
                                        </p:tgtEl>
                                      </p:cBhvr>
                                      <p:to x="100000" y="60000"/>
                                    </p:animScale>
                                    <p:animScale>
                                      <p:cBhvr>
                                        <p:cTn id="30" dur="166" decel="50000">
                                          <p:stCondLst>
                                            <p:cond delay="676"/>
                                          </p:stCondLst>
                                        </p:cTn>
                                        <p:tgtEl>
                                          <p:spTgt spid="20"/>
                                        </p:tgtEl>
                                      </p:cBhvr>
                                      <p:to x="100000" y="100000"/>
                                    </p:animScale>
                                    <p:animScale>
                                      <p:cBhvr>
                                        <p:cTn id="31" dur="26">
                                          <p:stCondLst>
                                            <p:cond delay="1312"/>
                                          </p:stCondLst>
                                        </p:cTn>
                                        <p:tgtEl>
                                          <p:spTgt spid="20"/>
                                        </p:tgtEl>
                                      </p:cBhvr>
                                      <p:to x="100000" y="80000"/>
                                    </p:animScale>
                                    <p:animScale>
                                      <p:cBhvr>
                                        <p:cTn id="32" dur="166" decel="50000">
                                          <p:stCondLst>
                                            <p:cond delay="1338"/>
                                          </p:stCondLst>
                                        </p:cTn>
                                        <p:tgtEl>
                                          <p:spTgt spid="20"/>
                                        </p:tgtEl>
                                      </p:cBhvr>
                                      <p:to x="100000" y="100000"/>
                                    </p:animScale>
                                    <p:animScale>
                                      <p:cBhvr>
                                        <p:cTn id="33" dur="26">
                                          <p:stCondLst>
                                            <p:cond delay="1642"/>
                                          </p:stCondLst>
                                        </p:cTn>
                                        <p:tgtEl>
                                          <p:spTgt spid="20"/>
                                        </p:tgtEl>
                                      </p:cBhvr>
                                      <p:to x="100000" y="90000"/>
                                    </p:animScale>
                                    <p:animScale>
                                      <p:cBhvr>
                                        <p:cTn id="34" dur="166" decel="50000">
                                          <p:stCondLst>
                                            <p:cond delay="1668"/>
                                          </p:stCondLst>
                                        </p:cTn>
                                        <p:tgtEl>
                                          <p:spTgt spid="20"/>
                                        </p:tgtEl>
                                      </p:cBhvr>
                                      <p:to x="100000" y="100000"/>
                                    </p:animScale>
                                    <p:animScale>
                                      <p:cBhvr>
                                        <p:cTn id="35" dur="26">
                                          <p:stCondLst>
                                            <p:cond delay="1808"/>
                                          </p:stCondLst>
                                        </p:cTn>
                                        <p:tgtEl>
                                          <p:spTgt spid="20"/>
                                        </p:tgtEl>
                                      </p:cBhvr>
                                      <p:to x="100000" y="95000"/>
                                    </p:animScale>
                                    <p:animScale>
                                      <p:cBhvr>
                                        <p:cTn id="36" dur="166" decel="50000">
                                          <p:stCondLst>
                                            <p:cond delay="1834"/>
                                          </p:stCondLst>
                                        </p:cTn>
                                        <p:tgtEl>
                                          <p:spTgt spid="20"/>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down)">
                                      <p:cBhvr>
                                        <p:cTn id="39" dur="580">
                                          <p:stCondLst>
                                            <p:cond delay="0"/>
                                          </p:stCondLst>
                                        </p:cTn>
                                        <p:tgtEl>
                                          <p:spTgt spid="21"/>
                                        </p:tgtEl>
                                      </p:cBhvr>
                                    </p:animEffect>
                                    <p:anim calcmode="lin" valueType="num">
                                      <p:cBhvr>
                                        <p:cTn id="40"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45" dur="26">
                                          <p:stCondLst>
                                            <p:cond delay="650"/>
                                          </p:stCondLst>
                                        </p:cTn>
                                        <p:tgtEl>
                                          <p:spTgt spid="21"/>
                                        </p:tgtEl>
                                      </p:cBhvr>
                                      <p:to x="100000" y="60000"/>
                                    </p:animScale>
                                    <p:animScale>
                                      <p:cBhvr>
                                        <p:cTn id="46" dur="166" decel="50000">
                                          <p:stCondLst>
                                            <p:cond delay="676"/>
                                          </p:stCondLst>
                                        </p:cTn>
                                        <p:tgtEl>
                                          <p:spTgt spid="21"/>
                                        </p:tgtEl>
                                      </p:cBhvr>
                                      <p:to x="100000" y="100000"/>
                                    </p:animScale>
                                    <p:animScale>
                                      <p:cBhvr>
                                        <p:cTn id="47" dur="26">
                                          <p:stCondLst>
                                            <p:cond delay="1312"/>
                                          </p:stCondLst>
                                        </p:cTn>
                                        <p:tgtEl>
                                          <p:spTgt spid="21"/>
                                        </p:tgtEl>
                                      </p:cBhvr>
                                      <p:to x="100000" y="80000"/>
                                    </p:animScale>
                                    <p:animScale>
                                      <p:cBhvr>
                                        <p:cTn id="48" dur="166" decel="50000">
                                          <p:stCondLst>
                                            <p:cond delay="1338"/>
                                          </p:stCondLst>
                                        </p:cTn>
                                        <p:tgtEl>
                                          <p:spTgt spid="21"/>
                                        </p:tgtEl>
                                      </p:cBhvr>
                                      <p:to x="100000" y="100000"/>
                                    </p:animScale>
                                    <p:animScale>
                                      <p:cBhvr>
                                        <p:cTn id="49" dur="26">
                                          <p:stCondLst>
                                            <p:cond delay="1642"/>
                                          </p:stCondLst>
                                        </p:cTn>
                                        <p:tgtEl>
                                          <p:spTgt spid="21"/>
                                        </p:tgtEl>
                                      </p:cBhvr>
                                      <p:to x="100000" y="90000"/>
                                    </p:animScale>
                                    <p:animScale>
                                      <p:cBhvr>
                                        <p:cTn id="50" dur="166" decel="50000">
                                          <p:stCondLst>
                                            <p:cond delay="1668"/>
                                          </p:stCondLst>
                                        </p:cTn>
                                        <p:tgtEl>
                                          <p:spTgt spid="21"/>
                                        </p:tgtEl>
                                      </p:cBhvr>
                                      <p:to x="100000" y="100000"/>
                                    </p:animScale>
                                    <p:animScale>
                                      <p:cBhvr>
                                        <p:cTn id="51" dur="26">
                                          <p:stCondLst>
                                            <p:cond delay="1808"/>
                                          </p:stCondLst>
                                        </p:cTn>
                                        <p:tgtEl>
                                          <p:spTgt spid="21"/>
                                        </p:tgtEl>
                                      </p:cBhvr>
                                      <p:to x="100000" y="95000"/>
                                    </p:animScale>
                                    <p:animScale>
                                      <p:cBhvr>
                                        <p:cTn id="52"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94453" y="-202454"/>
            <a:ext cx="12855421" cy="6751601"/>
          </a:xfrm>
          <a:prstGeom prst="rect">
            <a:avLst/>
          </a:prstGeom>
        </p:spPr>
      </p:pic>
      <p:pic>
        <p:nvPicPr>
          <p:cNvPr id="14" name="Picture 13"/>
          <p:cNvPicPr>
            <a:picLocks noChangeAspect="1"/>
          </p:cNvPicPr>
          <p:nvPr/>
        </p:nvPicPr>
        <p:blipFill>
          <a:blip r:embed="rId4"/>
          <a:stretch>
            <a:fillRect/>
          </a:stretch>
        </p:blipFill>
        <p:spPr>
          <a:xfrm>
            <a:off x="10935926" y="-50055"/>
            <a:ext cx="1255238" cy="937524"/>
          </a:xfrm>
          <a:prstGeom prst="rect">
            <a:avLst/>
          </a:prstGeom>
        </p:spPr>
      </p:pic>
      <p:sp>
        <p:nvSpPr>
          <p:cNvPr id="11" name="AutoShape 3"/>
          <p:cNvSpPr>
            <a:spLocks noChangeArrowheads="1"/>
          </p:cNvSpPr>
          <p:nvPr/>
        </p:nvSpPr>
        <p:spPr bwMode="gray">
          <a:xfrm>
            <a:off x="3900210" y="32854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smtClean="0">
                <a:solidFill>
                  <a:srgbClr val="FFFF00"/>
                </a:solidFill>
                <a:latin typeface="Times New Roman" panose="02020603050405020304" pitchFamily="18" charset="0"/>
                <a:cs typeface="Times New Roman" panose="02020603050405020304" pitchFamily="18" charset="0"/>
              </a:rPr>
              <a:t>HOẠT ĐỘNG DỰ ÁN</a:t>
            </a:r>
          </a:p>
        </p:txBody>
      </p:sp>
      <p:pic>
        <p:nvPicPr>
          <p:cNvPr id="12" name="Picture 11"/>
          <p:cNvPicPr>
            <a:picLocks noChangeAspect="1"/>
          </p:cNvPicPr>
          <p:nvPr/>
        </p:nvPicPr>
        <p:blipFill>
          <a:blip r:embed="rId5"/>
          <a:stretch>
            <a:fillRect/>
          </a:stretch>
        </p:blipFill>
        <p:spPr>
          <a:xfrm>
            <a:off x="5501454" y="1213949"/>
            <a:ext cx="6171562" cy="5182805"/>
          </a:xfrm>
          <a:prstGeom prst="rect">
            <a:avLst/>
          </a:prstGeom>
        </p:spPr>
      </p:pic>
      <p:sp>
        <p:nvSpPr>
          <p:cNvPr id="2" name="Rectangle 1"/>
          <p:cNvSpPr/>
          <p:nvPr/>
        </p:nvSpPr>
        <p:spPr>
          <a:xfrm>
            <a:off x="6845643" y="3535326"/>
            <a:ext cx="3559121" cy="1384995"/>
          </a:xfrm>
          <a:prstGeom prst="rect">
            <a:avLst/>
          </a:prstGeom>
        </p:spPr>
        <p:txBody>
          <a:bodyPr wrap="square">
            <a:spAutoFit/>
          </a:bodyPr>
          <a:lstStyle/>
          <a:p>
            <a:r>
              <a:rPr lang="en-US" sz="2800" b="1" i="1" dirty="0" err="1">
                <a:latin typeface="#9Slide05 Atlantika" pitchFamily="2" charset="0"/>
              </a:rPr>
              <a:t>Nhóm</a:t>
            </a:r>
            <a:r>
              <a:rPr lang="en-US" sz="2800" b="1" i="1" dirty="0">
                <a:latin typeface="#9Slide05 Atlantika" pitchFamily="2" charset="0"/>
              </a:rPr>
              <a:t> 1: </a:t>
            </a:r>
            <a:r>
              <a:rPr lang="en-US" sz="2800" b="1" dirty="0" err="1">
                <a:latin typeface="#9Slide05 Atlantika" pitchFamily="2" charset="0"/>
              </a:rPr>
              <a:t>Em</a:t>
            </a:r>
            <a:r>
              <a:rPr lang="en-US" sz="2800" b="1" dirty="0">
                <a:latin typeface="#9Slide05 Atlantika" pitchFamily="2" charset="0"/>
              </a:rPr>
              <a:t> </a:t>
            </a:r>
            <a:r>
              <a:rPr lang="en-US" sz="2800" b="1" dirty="0" err="1">
                <a:latin typeface="#9Slide05 Atlantika" pitchFamily="2" charset="0"/>
              </a:rPr>
              <a:t>hãy</a:t>
            </a:r>
            <a:r>
              <a:rPr lang="en-US" sz="2800" b="1" dirty="0">
                <a:latin typeface="#9Slide05 Atlantika" pitchFamily="2" charset="0"/>
              </a:rPr>
              <a:t> </a:t>
            </a:r>
            <a:r>
              <a:rPr lang="en-US" sz="2800" b="1" dirty="0" err="1">
                <a:latin typeface="#9Slide05 Atlantika" pitchFamily="2" charset="0"/>
              </a:rPr>
              <a:t>cùng</a:t>
            </a:r>
            <a:r>
              <a:rPr lang="en-US" sz="2800" b="1" dirty="0">
                <a:latin typeface="#9Slide05 Atlantika" pitchFamily="2" charset="0"/>
              </a:rPr>
              <a:t> </a:t>
            </a:r>
            <a:r>
              <a:rPr lang="en-US" sz="2800" b="1" dirty="0" err="1">
                <a:latin typeface="#9Slide05 Atlantika" pitchFamily="2" charset="0"/>
              </a:rPr>
              <a:t>các</a:t>
            </a:r>
            <a:r>
              <a:rPr lang="en-US" sz="2800" b="1" dirty="0">
                <a:latin typeface="#9Slide05 Atlantika" pitchFamily="2" charset="0"/>
              </a:rPr>
              <a:t> </a:t>
            </a:r>
            <a:r>
              <a:rPr lang="en-US" sz="2800" b="1" dirty="0" err="1">
                <a:latin typeface="#9Slide05 Atlantika" pitchFamily="2" charset="0"/>
              </a:rPr>
              <a:t>bạn</a:t>
            </a:r>
            <a:r>
              <a:rPr lang="en-US" sz="2800" b="1" dirty="0">
                <a:latin typeface="#9Slide05 Atlantika" pitchFamily="2" charset="0"/>
              </a:rPr>
              <a:t> </a:t>
            </a:r>
            <a:r>
              <a:rPr lang="en-US" sz="2800" b="1" dirty="0" err="1">
                <a:latin typeface="#9Slide05 Atlantika" pitchFamily="2" charset="0"/>
              </a:rPr>
              <a:t>thiết</a:t>
            </a:r>
            <a:r>
              <a:rPr lang="en-US" sz="2800" b="1" dirty="0">
                <a:latin typeface="#9Slide05 Atlantika" pitchFamily="2" charset="0"/>
              </a:rPr>
              <a:t> </a:t>
            </a:r>
            <a:r>
              <a:rPr lang="en-US" sz="2800" b="1" dirty="0" err="1">
                <a:latin typeface="#9Slide05 Atlantika" pitchFamily="2" charset="0"/>
              </a:rPr>
              <a:t>kế</a:t>
            </a:r>
            <a:r>
              <a:rPr lang="en-US" sz="2800" b="1" dirty="0">
                <a:latin typeface="#9Slide05 Atlantika" pitchFamily="2" charset="0"/>
              </a:rPr>
              <a:t> </a:t>
            </a:r>
            <a:r>
              <a:rPr lang="en-US" sz="2800" b="1" dirty="0" err="1">
                <a:latin typeface="#9Slide05 Atlantika" pitchFamily="2" charset="0"/>
              </a:rPr>
              <a:t>một</a:t>
            </a:r>
            <a:r>
              <a:rPr lang="en-US" sz="2800" b="1" dirty="0">
                <a:latin typeface="#9Slide05 Atlantika" pitchFamily="2" charset="0"/>
              </a:rPr>
              <a:t> </a:t>
            </a:r>
            <a:r>
              <a:rPr lang="en-US" sz="2800" b="1" dirty="0" err="1">
                <a:latin typeface="#9Slide05 Atlantika" pitchFamily="2" charset="0"/>
              </a:rPr>
              <a:t>sản</a:t>
            </a:r>
            <a:r>
              <a:rPr lang="en-US" sz="2800" b="1" dirty="0">
                <a:latin typeface="#9Slide05 Atlantika" pitchFamily="2" charset="0"/>
              </a:rPr>
              <a:t> </a:t>
            </a:r>
            <a:r>
              <a:rPr lang="en-US" sz="2800" b="1" dirty="0" err="1">
                <a:latin typeface="#9Slide05 Atlantika" pitchFamily="2" charset="0"/>
              </a:rPr>
              <a:t>phẩm</a:t>
            </a:r>
            <a:r>
              <a:rPr lang="en-US" sz="2800" b="1" dirty="0">
                <a:latin typeface="#9Slide05 Atlantika" pitchFamily="2" charset="0"/>
              </a:rPr>
              <a:t> </a:t>
            </a:r>
            <a:r>
              <a:rPr lang="en-US" sz="2800" b="1" dirty="0" err="1">
                <a:latin typeface="#9Slide05 Atlantika" pitchFamily="2" charset="0"/>
              </a:rPr>
              <a:t>tuyên</a:t>
            </a:r>
            <a:r>
              <a:rPr lang="en-US" sz="2800" b="1" dirty="0">
                <a:latin typeface="#9Slide05 Atlantika" pitchFamily="2" charset="0"/>
              </a:rPr>
              <a:t> </a:t>
            </a:r>
            <a:r>
              <a:rPr lang="en-US" sz="2800" b="1" dirty="0" err="1">
                <a:latin typeface="#9Slide05 Atlantika" pitchFamily="2" charset="0"/>
              </a:rPr>
              <a:t>truyền</a:t>
            </a:r>
            <a:r>
              <a:rPr lang="en-US" sz="2800" b="1" dirty="0">
                <a:latin typeface="#9Slide05 Atlantika" pitchFamily="2" charset="0"/>
              </a:rPr>
              <a:t> </a:t>
            </a:r>
            <a:r>
              <a:rPr lang="en-US" sz="2800" b="1" dirty="0" err="1">
                <a:latin typeface="#9Slide05 Atlantika" pitchFamily="2" charset="0"/>
              </a:rPr>
              <a:t>về</a:t>
            </a:r>
            <a:r>
              <a:rPr lang="en-US" sz="2800" b="1" dirty="0">
                <a:latin typeface="#9Slide05 Atlantika" pitchFamily="2" charset="0"/>
              </a:rPr>
              <a:t> </a:t>
            </a:r>
            <a:r>
              <a:rPr lang="en-US" sz="2800" b="1" dirty="0" err="1">
                <a:latin typeface="#9Slide05 Atlantika" pitchFamily="2" charset="0"/>
              </a:rPr>
              <a:t>tiết</a:t>
            </a:r>
            <a:r>
              <a:rPr lang="en-US" sz="2800" b="1" dirty="0">
                <a:latin typeface="#9Slide05 Atlantika" pitchFamily="2" charset="0"/>
              </a:rPr>
              <a:t> </a:t>
            </a:r>
            <a:r>
              <a:rPr lang="en-US" sz="2800" b="1" dirty="0" err="1">
                <a:latin typeface="#9Slide05 Atlantika" pitchFamily="2" charset="0"/>
              </a:rPr>
              <a:t>kiệm</a:t>
            </a:r>
            <a:r>
              <a:rPr lang="en-US" sz="2800" b="1" dirty="0">
                <a:latin typeface="#9Slide05 Atlantika" pitchFamily="2" charset="0"/>
              </a:rPr>
              <a:t> </a:t>
            </a:r>
            <a:r>
              <a:rPr lang="en-US" sz="2800" b="1" dirty="0" err="1">
                <a:latin typeface="#9Slide05 Atlantika" pitchFamily="2" charset="0"/>
              </a:rPr>
              <a:t>điện</a:t>
            </a:r>
            <a:r>
              <a:rPr lang="en-US" sz="2800" b="1" dirty="0">
                <a:latin typeface="#9Slide05 Atlantika" pitchFamily="2" charset="0"/>
              </a:rPr>
              <a:t>, </a:t>
            </a:r>
            <a:r>
              <a:rPr lang="en-US" sz="2800" b="1" dirty="0" err="1">
                <a:latin typeface="#9Slide05 Atlantika" pitchFamily="2" charset="0"/>
              </a:rPr>
              <a:t>nước</a:t>
            </a:r>
            <a:r>
              <a:rPr lang="en-US" sz="2800" dirty="0">
                <a:latin typeface="#9Slide05 Atlantika" pitchFamily="2" charset="0"/>
              </a:rPr>
              <a:t>.</a:t>
            </a:r>
            <a:endParaRPr lang="vi-VN" sz="2800" dirty="0">
              <a:latin typeface="#9Slide05 Atlantika" pitchFamily="2" charset="0"/>
            </a:endParaRPr>
          </a:p>
        </p:txBody>
      </p:sp>
      <p:pic>
        <p:nvPicPr>
          <p:cNvPr id="13" name="Picture 12"/>
          <p:cNvPicPr>
            <a:picLocks noChangeAspect="1"/>
          </p:cNvPicPr>
          <p:nvPr/>
        </p:nvPicPr>
        <p:blipFill>
          <a:blip r:embed="rId6"/>
          <a:stretch>
            <a:fillRect/>
          </a:stretch>
        </p:blipFill>
        <p:spPr>
          <a:xfrm>
            <a:off x="1442469" y="1285020"/>
            <a:ext cx="4058985" cy="5372071"/>
          </a:xfrm>
          <a:prstGeom prst="rect">
            <a:avLst/>
          </a:prstGeom>
        </p:spPr>
      </p:pic>
      <p:sp>
        <p:nvSpPr>
          <p:cNvPr id="15" name="Rectangle 14"/>
          <p:cNvSpPr/>
          <p:nvPr/>
        </p:nvSpPr>
        <p:spPr>
          <a:xfrm>
            <a:off x="2077255" y="1705907"/>
            <a:ext cx="3424199" cy="3539430"/>
          </a:xfrm>
          <a:prstGeom prst="rect">
            <a:avLst/>
          </a:prstGeom>
        </p:spPr>
        <p:txBody>
          <a:bodyPr wrap="square">
            <a:spAutoFit/>
          </a:bodyPr>
          <a:lstStyle/>
          <a:p>
            <a:r>
              <a:rPr lang="vi-VN" sz="2800" b="1" i="1" dirty="0">
                <a:latin typeface="#9Slide05 Lobster" panose="02000506000000020003" pitchFamily="2" charset="0"/>
              </a:rPr>
              <a:t>Nhóm 2: </a:t>
            </a:r>
            <a:endParaRPr lang="vi-VN" sz="2800" dirty="0">
              <a:latin typeface="#9Slide05 Lobster" panose="02000506000000020003" pitchFamily="2" charset="0"/>
            </a:endParaRPr>
          </a:p>
          <a:p>
            <a:r>
              <a:rPr lang="vi-VN" sz="2800" b="1" dirty="0">
                <a:latin typeface="#9Slide05 Lobster" panose="02000506000000020003" pitchFamily="2" charset="0"/>
              </a:rPr>
              <a:t>Em hãy cùng các bạn trong lớp xây dựng và thực hiện dự án thực hành tiết kiệm "Làm kế hoạch nhỏ" (ví dụ: thu gom sách, báo, truyện cũ,...)</a:t>
            </a:r>
            <a:r>
              <a:rPr lang="vi-VN" sz="2800" b="1" dirty="0"/>
              <a:t>.</a:t>
            </a:r>
            <a:endParaRPr lang="vi-VN" sz="2800" dirty="0"/>
          </a:p>
        </p:txBody>
      </p:sp>
    </p:spTree>
    <p:extLst>
      <p:ext uri="{BB962C8B-B14F-4D97-AF65-F5344CB8AC3E}">
        <p14:creationId xmlns:p14="http://schemas.microsoft.com/office/powerpoint/2010/main" val="378866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978" y="0"/>
            <a:ext cx="12192000" cy="6831250"/>
          </a:xfrm>
          <a:prstGeom prst="rect">
            <a:avLst/>
          </a:prstGeom>
          <a:noFill/>
        </p:spPr>
      </p:pic>
      <p:pic>
        <p:nvPicPr>
          <p:cNvPr id="10" name="Picture 9"/>
          <p:cNvPicPr>
            <a:picLocks noChangeAspect="1"/>
          </p:cNvPicPr>
          <p:nvPr/>
        </p:nvPicPr>
        <p:blipFill>
          <a:blip r:embed="rId3"/>
          <a:stretch>
            <a:fillRect/>
          </a:stretch>
        </p:blipFill>
        <p:spPr>
          <a:xfrm>
            <a:off x="0" y="0"/>
            <a:ext cx="1082264" cy="1164653"/>
          </a:xfrm>
          <a:prstGeom prst="rect">
            <a:avLst/>
          </a:prstGeom>
        </p:spPr>
      </p:pic>
      <p:pic>
        <p:nvPicPr>
          <p:cNvPr id="8" name="Picture 7"/>
          <p:cNvPicPr>
            <a:picLocks noChangeAspect="1"/>
          </p:cNvPicPr>
          <p:nvPr/>
        </p:nvPicPr>
        <p:blipFill>
          <a:blip r:embed="rId4"/>
          <a:stretch>
            <a:fillRect/>
          </a:stretch>
        </p:blipFill>
        <p:spPr>
          <a:xfrm>
            <a:off x="874296" y="775867"/>
            <a:ext cx="10062466" cy="5182805"/>
          </a:xfrm>
          <a:prstGeom prst="rect">
            <a:avLst/>
          </a:prstGeom>
        </p:spPr>
      </p:pic>
      <p:pic>
        <p:nvPicPr>
          <p:cNvPr id="17" name="Picture 16"/>
          <p:cNvPicPr>
            <a:picLocks noChangeAspect="1"/>
          </p:cNvPicPr>
          <p:nvPr/>
        </p:nvPicPr>
        <p:blipFill>
          <a:blip r:embed="rId5"/>
          <a:stretch>
            <a:fillRect/>
          </a:stretch>
        </p:blipFill>
        <p:spPr>
          <a:xfrm>
            <a:off x="10936762" y="0"/>
            <a:ext cx="1255238" cy="937524"/>
          </a:xfrm>
          <a:prstGeom prst="rect">
            <a:avLst/>
          </a:prstGeom>
        </p:spPr>
      </p:pic>
      <p:sp>
        <p:nvSpPr>
          <p:cNvPr id="19" name="文本框 15"/>
          <p:cNvSpPr txBox="1"/>
          <p:nvPr/>
        </p:nvSpPr>
        <p:spPr>
          <a:xfrm>
            <a:off x="2186101" y="3415625"/>
            <a:ext cx="7614166" cy="830997"/>
          </a:xfrm>
          <a:prstGeom prst="rect">
            <a:avLst/>
          </a:prstGeom>
          <a:noFill/>
        </p:spPr>
        <p:txBody>
          <a:bodyPr wrap="square" rtlCol="0">
            <a:spAutoFit/>
          </a:bodyPr>
          <a:lstStyle/>
          <a:p>
            <a:pPr algn="ctr" defTabSz="457200"/>
            <a:r>
              <a:rPr lang="en-US" altLang="zh-CN" sz="48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Xin </a:t>
            </a:r>
            <a:r>
              <a:rPr lang="en-US" altLang="zh-CN" sz="48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chào</a:t>
            </a:r>
            <a:r>
              <a:rPr lang="en-US" altLang="zh-CN" sz="48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48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và</a:t>
            </a:r>
            <a:r>
              <a:rPr lang="en-US" altLang="zh-CN" sz="48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48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hẹn</a:t>
            </a:r>
            <a:r>
              <a:rPr lang="en-US" altLang="zh-CN" sz="48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48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gặp</a:t>
            </a:r>
            <a:r>
              <a:rPr lang="en-US" altLang="zh-CN" sz="48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48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lại</a:t>
            </a:r>
            <a:r>
              <a:rPr lang="en-US" altLang="zh-CN" sz="48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a:t>
            </a:r>
            <a:endParaRPr lang="zh-CN" altLang="en-US" sz="48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spTree>
    <p:extLst>
      <p:ext uri="{BB962C8B-B14F-4D97-AF65-F5344CB8AC3E}">
        <p14:creationId xmlns:p14="http://schemas.microsoft.com/office/powerpoint/2010/main" val="132942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Effect transition="in" filter="fade">
                                      <p:cBhvr>
                                        <p:cTn id="7" dur="750"/>
                                        <p:tgtEl>
                                          <p:spTgt spid="19"/>
                                        </p:tgtEl>
                                      </p:cBhvr>
                                    </p:animEffect>
                                    <p:anim calcmode="lin" valueType="num">
                                      <p:cBhvr>
                                        <p:cTn id="8" dur="750" fill="hold"/>
                                        <p:tgtEl>
                                          <p:spTgt spid="19"/>
                                        </p:tgtEl>
                                        <p:attrNameLst>
                                          <p:attrName>ppt_w</p:attrName>
                                        </p:attrNameLst>
                                      </p:cBhvr>
                                      <p:tavLst>
                                        <p:tav tm="0" fmla="#ppt_w*sin(2.5*pi*$)">
                                          <p:val>
                                            <p:fltVal val="0"/>
                                          </p:val>
                                        </p:tav>
                                        <p:tav tm="100000">
                                          <p:val>
                                            <p:fltVal val="1"/>
                                          </p:val>
                                        </p:tav>
                                      </p:tavLst>
                                    </p:anim>
                                    <p:anim calcmode="lin" valueType="num">
                                      <p:cBhvr>
                                        <p:cTn id="9" dur="750" fill="hold"/>
                                        <p:tgtEl>
                                          <p:spTgt spid="19"/>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9"/>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9"/>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19"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3"/>
          <a:srcRect/>
          <a:stretch>
            <a:fillRect/>
          </a:stretch>
        </p:blipFill>
        <p:spPr bwMode="auto">
          <a:xfrm>
            <a:off x="0" y="0"/>
            <a:ext cx="12192000" cy="6831250"/>
          </a:xfrm>
          <a:prstGeom prst="rect">
            <a:avLst/>
          </a:prstGeom>
          <a:noFill/>
        </p:spPr>
      </p:pic>
      <p:pic>
        <p:nvPicPr>
          <p:cNvPr id="10" name="Picture 9"/>
          <p:cNvPicPr>
            <a:picLocks noChangeAspect="1"/>
          </p:cNvPicPr>
          <p:nvPr/>
        </p:nvPicPr>
        <p:blipFill>
          <a:blip r:embed="rId4"/>
          <a:stretch>
            <a:fillRect/>
          </a:stretch>
        </p:blipFill>
        <p:spPr>
          <a:xfrm>
            <a:off x="0" y="0"/>
            <a:ext cx="1082264" cy="1164653"/>
          </a:xfrm>
          <a:prstGeom prst="rect">
            <a:avLst/>
          </a:prstGeom>
        </p:spPr>
      </p:pic>
      <p:pic>
        <p:nvPicPr>
          <p:cNvPr id="6" name="Picture 5"/>
          <p:cNvPicPr>
            <a:picLocks noChangeAspect="1"/>
          </p:cNvPicPr>
          <p:nvPr/>
        </p:nvPicPr>
        <p:blipFill>
          <a:blip r:embed="rId5"/>
          <a:stretch>
            <a:fillRect/>
          </a:stretch>
        </p:blipFill>
        <p:spPr>
          <a:xfrm>
            <a:off x="223984" y="2060116"/>
            <a:ext cx="4058985" cy="3875670"/>
          </a:xfrm>
          <a:prstGeom prst="rect">
            <a:avLst/>
          </a:prstGeom>
        </p:spPr>
      </p:pic>
      <p:sp>
        <p:nvSpPr>
          <p:cNvPr id="7" name="Rectangle 6"/>
          <p:cNvSpPr>
            <a:spLocks noChangeArrowheads="1"/>
          </p:cNvSpPr>
          <p:nvPr/>
        </p:nvSpPr>
        <p:spPr bwMode="auto">
          <a:xfrm>
            <a:off x="560715" y="2623337"/>
            <a:ext cx="292360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Trò</a:t>
            </a:r>
            <a:r>
              <a:rPr lang="en-US" altLang="en-US" sz="4400" b="1" dirty="0" smtClean="0">
                <a:solidFill>
                  <a:srgbClr val="0000FF"/>
                </a:solidFill>
                <a:latin typeface="#9Slide05 Fourth" panose="00000500000000000000" pitchFamily="2" charset="0"/>
                <a:ea typeface="Helvetica Neue"/>
                <a:cs typeface="Helvetica Neue"/>
              </a:rPr>
              <a:t> </a:t>
            </a:r>
            <a:r>
              <a:rPr lang="en-US" altLang="en-US" sz="4400" b="1" dirty="0" err="1" smtClean="0">
                <a:solidFill>
                  <a:srgbClr val="0000FF"/>
                </a:solidFill>
                <a:latin typeface="#9Slide05 Fourth" panose="00000500000000000000" pitchFamily="2" charset="0"/>
                <a:ea typeface="Helvetica Neue"/>
                <a:cs typeface="Helvetica Neue"/>
              </a:rPr>
              <a:t>chơi</a:t>
            </a:r>
            <a:r>
              <a:rPr lang="en-US" altLang="en-US" sz="4400" b="1" dirty="0" smtClean="0">
                <a:solidFill>
                  <a:srgbClr val="0000FF"/>
                </a:solidFill>
                <a:latin typeface="#9Slide05 Fourth" panose="00000500000000000000" pitchFamily="2" charset="0"/>
                <a:ea typeface="Helvetica Neue"/>
                <a:cs typeface="Helvetica Neue"/>
              </a:rPr>
              <a:t>:</a:t>
            </a:r>
          </a:p>
          <a:p>
            <a:pPr algn="ctr" eaLnBrk="0" fontAlgn="base" hangingPunct="0">
              <a:spcBef>
                <a:spcPct val="0"/>
              </a:spcBef>
              <a:spcAft>
                <a:spcPct val="0"/>
              </a:spcAft>
            </a:pPr>
            <a:r>
              <a:rPr lang="en-US" altLang="en-US" sz="4400" b="1" dirty="0" smtClean="0">
                <a:solidFill>
                  <a:srgbClr val="FF0000"/>
                </a:solidFill>
                <a:latin typeface="#9Slide05 Fourth" panose="00000500000000000000" pitchFamily="2" charset="0"/>
              </a:rPr>
              <a:t>THẨM THẤU ÂM NHẠC</a:t>
            </a:r>
            <a:endParaRPr lang="en-SG" altLang="en-US" sz="4000" b="1" dirty="0">
              <a:solidFill>
                <a:srgbClr val="FF0000"/>
              </a:solidFill>
              <a:latin typeface="#9Slide05 Fourth" panose="00000500000000000000" pitchFamily="2" charset="0"/>
            </a:endParaRPr>
          </a:p>
        </p:txBody>
      </p:sp>
      <p:grpSp>
        <p:nvGrpSpPr>
          <p:cNvPr id="12" name="Group 11"/>
          <p:cNvGrpSpPr/>
          <p:nvPr/>
        </p:nvGrpSpPr>
        <p:grpSpPr>
          <a:xfrm>
            <a:off x="810569" y="-213436"/>
            <a:ext cx="3099448" cy="1930623"/>
            <a:chOff x="4525460" y="4108799"/>
            <a:chExt cx="3364300" cy="2220276"/>
          </a:xfrm>
        </p:grpSpPr>
        <p:grpSp>
          <p:nvGrpSpPr>
            <p:cNvPr id="13" name="Group 12"/>
            <p:cNvGrpSpPr/>
            <p:nvPr/>
          </p:nvGrpSpPr>
          <p:grpSpPr>
            <a:xfrm>
              <a:off x="4525460" y="4108799"/>
              <a:ext cx="3364300" cy="2220276"/>
              <a:chOff x="4479297" y="4126245"/>
              <a:chExt cx="3364300" cy="2220276"/>
            </a:xfrm>
          </p:grpSpPr>
          <p:pic>
            <p:nvPicPr>
              <p:cNvPr id="15" name="PA_库_图片 27"/>
              <p:cNvPicPr>
                <a:picLocks noChangeAspect="1"/>
              </p:cNvPicPr>
              <p:nvPr>
                <p:custDataLst>
                  <p:tags r:id="rId1"/>
                </p:custDataLst>
              </p:nvPr>
            </p:nvPicPr>
            <p:blipFill rotWithShape="1">
              <a:blip r:embed="rId6" cstate="print">
                <a:extLst>
                  <a:ext uri="{28A0092B-C50C-407E-A947-70E740481C1C}">
                    <a14:useLocalDpi xmlns:a14="http://schemas.microsoft.com/office/drawing/2010/main" val="0"/>
                  </a:ext>
                </a:extLst>
              </a:blip>
              <a:srcRect/>
              <a:stretch>
                <a:fillRect/>
              </a:stretch>
            </p:blipFill>
            <p:spPr>
              <a:xfrm rot="5174318">
                <a:off x="5156669" y="3659594"/>
                <a:ext cx="2009555" cy="3364300"/>
              </a:xfrm>
              <a:prstGeom prst="rect">
                <a:avLst/>
              </a:prstGeom>
            </p:spPr>
          </p:pic>
          <p:sp>
            <p:nvSpPr>
              <p:cNvPr id="16" name="Rectangle 15"/>
              <p:cNvSpPr/>
              <p:nvPr/>
            </p:nvSpPr>
            <p:spPr>
              <a:xfrm>
                <a:off x="5551490" y="4126245"/>
                <a:ext cx="1510350" cy="830997"/>
              </a:xfrm>
              <a:prstGeom prst="rect">
                <a:avLst/>
              </a:prstGeom>
            </p:spPr>
            <p:txBody>
              <a:bodyPr wrap="none">
                <a:spAutoFit/>
              </a:bodyPr>
              <a:lstStyle/>
              <a:p>
                <a:r>
                  <a:rPr lang="en-US" altLang="en-US" sz="3200" b="1" dirty="0">
                    <a:solidFill>
                      <a:srgbClr val="FF0000"/>
                    </a:solidFill>
                    <a:latin typeface="Times New Roman" pitchFamily="18" charset="0"/>
                    <a:cs typeface="Times New Roman" pitchFamily="18" charset="0"/>
                  </a:rPr>
                  <a:t> </a:t>
                </a:r>
                <a:r>
                  <a:rPr lang="en-US" altLang="en-US" sz="1600" b="1" dirty="0">
                    <a:solidFill>
                      <a:srgbClr val="FF0000"/>
                    </a:solidFill>
                    <a:latin typeface="SVN-Vanilla Daisy Pro" panose="00000500000000000000" pitchFamily="2" charset="0"/>
                    <a:cs typeface="Times New Roman" pitchFamily="18" charset="0"/>
                  </a:rPr>
                  <a:t>CÔ TUYẾT</a:t>
                </a:r>
              </a:p>
              <a:p>
                <a:r>
                  <a:rPr lang="en-US" sz="1600" b="1" dirty="0">
                    <a:solidFill>
                      <a:srgbClr val="FF0000"/>
                    </a:solidFill>
                    <a:latin typeface="SVN-Vanilla Daisy Pro" panose="00000500000000000000" pitchFamily="2" charset="0"/>
                    <a:cs typeface="Times New Roman" pitchFamily="18" charset="0"/>
                  </a:rPr>
                  <a:t>THCS TÔ HIỆU</a:t>
                </a:r>
                <a:endParaRPr lang="en-US" sz="1600" dirty="0">
                  <a:solidFill>
                    <a:srgbClr val="5F5F5F"/>
                  </a:solidFill>
                  <a:latin typeface="SVN-Vanilla Daisy Pro" panose="00000500000000000000" pitchFamily="2" charset="0"/>
                </a:endParaRPr>
              </a:p>
            </p:txBody>
          </p:sp>
        </p:grpSp>
        <p:pic>
          <p:nvPicPr>
            <p:cNvPr id="14" name="Picture 13"/>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backgroundMark x1="16719" y1="37632" x2="8906" y2="51583"/>
                          <a14:backgroundMark x1="17578" y1="36577" x2="26563" y2="27784"/>
                          <a14:backgroundMark x1="27969" y1="29426" x2="39141" y2="35756"/>
                          <a14:backgroundMark x1="76797" y1="12661" x2="75938" y2="80539"/>
                        </a14:backgroundRemoval>
                      </a14:imgEffect>
                    </a14:imgLayer>
                  </a14:imgProps>
                </a:ext>
              </a:extLst>
            </a:blip>
            <a:stretch>
              <a:fillRect/>
            </a:stretch>
          </p:blipFill>
          <p:spPr>
            <a:xfrm>
              <a:off x="4755644" y="4705586"/>
              <a:ext cx="2420357" cy="1599842"/>
            </a:xfrm>
            <a:prstGeom prst="rect">
              <a:avLst/>
            </a:prstGeom>
          </p:spPr>
        </p:pic>
      </p:grpSp>
      <p:pic>
        <p:nvPicPr>
          <p:cNvPr id="17" name="Picture 16"/>
          <p:cNvPicPr>
            <a:picLocks noChangeAspect="1"/>
          </p:cNvPicPr>
          <p:nvPr/>
        </p:nvPicPr>
        <p:blipFill>
          <a:blip r:embed="rId9"/>
          <a:stretch>
            <a:fillRect/>
          </a:stretch>
        </p:blipFill>
        <p:spPr>
          <a:xfrm>
            <a:off x="10936762" y="0"/>
            <a:ext cx="1255238" cy="937524"/>
          </a:xfrm>
          <a:prstGeom prst="rect">
            <a:avLst/>
          </a:prstGeom>
        </p:spPr>
      </p:pic>
      <p:pic>
        <p:nvPicPr>
          <p:cNvPr id="19" name="图片 3"/>
          <p:cNvPicPr>
            <a:picLocks noChangeAspect="1"/>
          </p:cNvPicPr>
          <p:nvPr/>
        </p:nvPicPr>
        <p:blipFill rotWithShape="1">
          <a:blip r:embed="rId10">
            <a:extLst>
              <a:ext uri="{28A0092B-C50C-407E-A947-70E740481C1C}">
                <a14:useLocalDpi xmlns:a14="http://schemas.microsoft.com/office/drawing/2010/main" val="0"/>
              </a:ext>
            </a:extLst>
          </a:blip>
          <a:srcRect l="3466" r="34400" b="5897"/>
          <a:stretch/>
        </p:blipFill>
        <p:spPr>
          <a:xfrm>
            <a:off x="3557681" y="-403654"/>
            <a:ext cx="9010240" cy="7609162"/>
          </a:xfrm>
          <a:prstGeom prst="rect">
            <a:avLst/>
          </a:prstGeom>
        </p:spPr>
      </p:pic>
      <p:sp>
        <p:nvSpPr>
          <p:cNvPr id="21" name="Rectangle 20"/>
          <p:cNvSpPr>
            <a:spLocks noChangeArrowheads="1"/>
          </p:cNvSpPr>
          <p:nvPr/>
        </p:nvSpPr>
        <p:spPr bwMode="auto">
          <a:xfrm>
            <a:off x="4736758" y="5150956"/>
            <a:ext cx="736462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vi-VN" sz="2400" b="1" dirty="0">
                <a:solidFill>
                  <a:prstClr val="black"/>
                </a:solidFill>
                <a:latin typeface="#9Slide05 Brannboll Ny" panose="02000000000000000000" pitchFamily="2" charset="0"/>
              </a:rPr>
              <a:t>Em hãy cùng các bạn nghe/ hát bài hát "Đội em làm kế hoạch nhỏ" (sáng tác: Phong Nhã).</a:t>
            </a:r>
            <a:endParaRPr lang="en-US" sz="2400" b="1" dirty="0">
              <a:solidFill>
                <a:prstClr val="black"/>
              </a:solidFill>
              <a:latin typeface="#9Slide05 Brannboll Ny" panose="02000000000000000000" pitchFamily="2" charset="0"/>
            </a:endParaRPr>
          </a:p>
          <a:p>
            <a:r>
              <a:rPr lang="vi-VN" sz="2400" b="1" dirty="0">
                <a:solidFill>
                  <a:prstClr val="black"/>
                </a:solidFill>
                <a:latin typeface="#9Slide05 Brannboll Ny" panose="02000000000000000000" pitchFamily="2" charset="0"/>
              </a:rPr>
              <a:t>Em có suy nghĩ gì về ý nghĩa của hoạt động "làm kế hoạch nhỏ" của các bạn thiếu niên trong bài hát?</a:t>
            </a:r>
            <a:endParaRPr lang="en-US" sz="2400" b="1" dirty="0">
              <a:solidFill>
                <a:prstClr val="black"/>
              </a:solidFill>
              <a:latin typeface="#9Slide05 Brannboll Ny" panose="02000000000000000000" pitchFamily="2" charset="0"/>
            </a:endParaRPr>
          </a:p>
        </p:txBody>
      </p:sp>
    </p:spTree>
    <p:extLst>
      <p:ext uri="{BB962C8B-B14F-4D97-AF65-F5344CB8AC3E}">
        <p14:creationId xmlns:p14="http://schemas.microsoft.com/office/powerpoint/2010/main" val="318609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80">
                                          <p:stCondLst>
                                            <p:cond delay="0"/>
                                          </p:stCondLst>
                                        </p:cTn>
                                        <p:tgtEl>
                                          <p:spTgt spid="21"/>
                                        </p:tgtEl>
                                      </p:cBhvr>
                                    </p:animEffect>
                                    <p:anim calcmode="lin" valueType="num">
                                      <p:cBhvr>
                                        <p:cTn id="24"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29" dur="26">
                                          <p:stCondLst>
                                            <p:cond delay="650"/>
                                          </p:stCondLst>
                                        </p:cTn>
                                        <p:tgtEl>
                                          <p:spTgt spid="21"/>
                                        </p:tgtEl>
                                      </p:cBhvr>
                                      <p:to x="100000" y="60000"/>
                                    </p:animScale>
                                    <p:animScale>
                                      <p:cBhvr>
                                        <p:cTn id="30" dur="166" decel="50000">
                                          <p:stCondLst>
                                            <p:cond delay="676"/>
                                          </p:stCondLst>
                                        </p:cTn>
                                        <p:tgtEl>
                                          <p:spTgt spid="21"/>
                                        </p:tgtEl>
                                      </p:cBhvr>
                                      <p:to x="100000" y="100000"/>
                                    </p:animScale>
                                    <p:animScale>
                                      <p:cBhvr>
                                        <p:cTn id="31" dur="26">
                                          <p:stCondLst>
                                            <p:cond delay="1312"/>
                                          </p:stCondLst>
                                        </p:cTn>
                                        <p:tgtEl>
                                          <p:spTgt spid="21"/>
                                        </p:tgtEl>
                                      </p:cBhvr>
                                      <p:to x="100000" y="80000"/>
                                    </p:animScale>
                                    <p:animScale>
                                      <p:cBhvr>
                                        <p:cTn id="32" dur="166" decel="50000">
                                          <p:stCondLst>
                                            <p:cond delay="1338"/>
                                          </p:stCondLst>
                                        </p:cTn>
                                        <p:tgtEl>
                                          <p:spTgt spid="21"/>
                                        </p:tgtEl>
                                      </p:cBhvr>
                                      <p:to x="100000" y="100000"/>
                                    </p:animScale>
                                    <p:animScale>
                                      <p:cBhvr>
                                        <p:cTn id="33" dur="26">
                                          <p:stCondLst>
                                            <p:cond delay="1642"/>
                                          </p:stCondLst>
                                        </p:cTn>
                                        <p:tgtEl>
                                          <p:spTgt spid="21"/>
                                        </p:tgtEl>
                                      </p:cBhvr>
                                      <p:to x="100000" y="90000"/>
                                    </p:animScale>
                                    <p:animScale>
                                      <p:cBhvr>
                                        <p:cTn id="34" dur="166" decel="50000">
                                          <p:stCondLst>
                                            <p:cond delay="1668"/>
                                          </p:stCondLst>
                                        </p:cTn>
                                        <p:tgtEl>
                                          <p:spTgt spid="21"/>
                                        </p:tgtEl>
                                      </p:cBhvr>
                                      <p:to x="100000" y="100000"/>
                                    </p:animScale>
                                    <p:animScale>
                                      <p:cBhvr>
                                        <p:cTn id="35" dur="26">
                                          <p:stCondLst>
                                            <p:cond delay="1808"/>
                                          </p:stCondLst>
                                        </p:cTn>
                                        <p:tgtEl>
                                          <p:spTgt spid="21"/>
                                        </p:tgtEl>
                                      </p:cBhvr>
                                      <p:to x="100000" y="95000"/>
                                    </p:animScale>
                                    <p:animScale>
                                      <p:cBhvr>
                                        <p:cTn id="36"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3"/>
          <a:srcRect/>
          <a:stretch>
            <a:fillRect/>
          </a:stretch>
        </p:blipFill>
        <p:spPr bwMode="auto">
          <a:xfrm>
            <a:off x="978" y="0"/>
            <a:ext cx="12192000" cy="6831250"/>
          </a:xfrm>
          <a:prstGeom prst="rect">
            <a:avLst/>
          </a:prstGeom>
          <a:noFill/>
        </p:spPr>
      </p:pic>
      <p:pic>
        <p:nvPicPr>
          <p:cNvPr id="10" name="Picture 9"/>
          <p:cNvPicPr>
            <a:picLocks noChangeAspect="1"/>
          </p:cNvPicPr>
          <p:nvPr/>
        </p:nvPicPr>
        <p:blipFill>
          <a:blip r:embed="rId4"/>
          <a:stretch>
            <a:fillRect/>
          </a:stretch>
        </p:blipFill>
        <p:spPr>
          <a:xfrm>
            <a:off x="0" y="0"/>
            <a:ext cx="1082264" cy="1164653"/>
          </a:xfrm>
          <a:prstGeom prst="rect">
            <a:avLst/>
          </a:prstGeom>
        </p:spPr>
      </p:pic>
      <p:pic>
        <p:nvPicPr>
          <p:cNvPr id="6" name="Picture 5"/>
          <p:cNvPicPr>
            <a:picLocks noChangeAspect="1"/>
          </p:cNvPicPr>
          <p:nvPr/>
        </p:nvPicPr>
        <p:blipFill>
          <a:blip r:embed="rId5"/>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1679987"/>
            <a:ext cx="292360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Bài</a:t>
            </a:r>
            <a:r>
              <a:rPr lang="en-US" altLang="en-US" sz="4400" b="1" dirty="0" smtClean="0">
                <a:solidFill>
                  <a:srgbClr val="0000FF"/>
                </a:solidFill>
                <a:latin typeface="#9Slide05 Fourth" panose="00000500000000000000" pitchFamily="2" charset="0"/>
                <a:ea typeface="Helvetica Neue"/>
                <a:cs typeface="Helvetica Neue"/>
              </a:rPr>
              <a:t> 8:</a:t>
            </a:r>
            <a:r>
              <a:rPr lang="en-US" altLang="en-US" sz="4400" b="1" dirty="0" smtClean="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000" b="1" dirty="0" smtClean="0">
                <a:solidFill>
                  <a:srgbClr val="FF0000"/>
                </a:solidFill>
                <a:latin typeface="#9Slide05 Fourth" panose="00000500000000000000" pitchFamily="2" charset="0"/>
                <a:ea typeface="Helvetica Neue"/>
                <a:cs typeface="Helvetica Neue"/>
              </a:rPr>
              <a:t>TIẾT KIỆM</a:t>
            </a:r>
            <a:endParaRPr lang="en-SG" altLang="en-US" sz="4000" b="1" dirty="0">
              <a:solidFill>
                <a:srgbClr val="0000FF"/>
              </a:solidFill>
              <a:latin typeface="#9Slide05 Fourth" panose="00000500000000000000" pitchFamily="2" charset="0"/>
            </a:endParaRPr>
          </a:p>
        </p:txBody>
      </p:sp>
      <p:pic>
        <p:nvPicPr>
          <p:cNvPr id="8" name="Picture 7"/>
          <p:cNvPicPr>
            <a:picLocks noChangeAspect="1"/>
          </p:cNvPicPr>
          <p:nvPr/>
        </p:nvPicPr>
        <p:blipFill>
          <a:blip r:embed="rId6"/>
          <a:stretch>
            <a:fillRect/>
          </a:stretch>
        </p:blipFill>
        <p:spPr>
          <a:xfrm>
            <a:off x="6595463" y="468762"/>
            <a:ext cx="4519478" cy="5182805"/>
          </a:xfrm>
          <a:prstGeom prst="rect">
            <a:avLst/>
          </a:prstGeom>
        </p:spPr>
      </p:pic>
      <p:sp>
        <p:nvSpPr>
          <p:cNvPr id="9" name="文本框 6"/>
          <p:cNvSpPr txBox="1"/>
          <p:nvPr/>
        </p:nvSpPr>
        <p:spPr>
          <a:xfrm>
            <a:off x="7116507" y="3074883"/>
            <a:ext cx="3218888" cy="1077218"/>
          </a:xfrm>
          <a:prstGeom prst="rect">
            <a:avLst/>
          </a:prstGeom>
          <a:noFill/>
        </p:spPr>
        <p:txBody>
          <a:bodyPr wrap="square" rtlCol="0">
            <a:spAutoFit/>
          </a:bodyPr>
          <a:lstStyle/>
          <a:p>
            <a:pPr algn="ct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II. </a:t>
            </a:r>
          </a:p>
          <a:p>
            <a:pPr algn="ct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KHÁM PHÁ</a:t>
            </a:r>
            <a:endParaRPr lang="zh-CN" altLang="en-US"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endParaRPr>
          </a:p>
        </p:txBody>
      </p:sp>
      <p:grpSp>
        <p:nvGrpSpPr>
          <p:cNvPr id="12" name="Group 11"/>
          <p:cNvGrpSpPr/>
          <p:nvPr/>
        </p:nvGrpSpPr>
        <p:grpSpPr>
          <a:xfrm>
            <a:off x="4196321" y="135169"/>
            <a:ext cx="3099448" cy="1930623"/>
            <a:chOff x="4525460" y="4108799"/>
            <a:chExt cx="3364300" cy="2220276"/>
          </a:xfrm>
        </p:grpSpPr>
        <p:grpSp>
          <p:nvGrpSpPr>
            <p:cNvPr id="13" name="Group 12"/>
            <p:cNvGrpSpPr/>
            <p:nvPr/>
          </p:nvGrpSpPr>
          <p:grpSpPr>
            <a:xfrm>
              <a:off x="4525460" y="4108799"/>
              <a:ext cx="3364300" cy="2220276"/>
              <a:chOff x="4479297" y="4126245"/>
              <a:chExt cx="3364300" cy="2220276"/>
            </a:xfrm>
          </p:grpSpPr>
          <p:pic>
            <p:nvPicPr>
              <p:cNvPr id="15" name="PA_库_图片 27"/>
              <p:cNvPicPr>
                <a:picLocks noChangeAspect="1"/>
              </p:cNvPicPr>
              <p:nvPr>
                <p:custDataLst>
                  <p:tags r:id="rId1"/>
                </p:custDataLst>
              </p:nvPr>
            </p:nvPicPr>
            <p:blipFill rotWithShape="1">
              <a:blip r:embed="rId7" cstate="print">
                <a:extLst>
                  <a:ext uri="{28A0092B-C50C-407E-A947-70E740481C1C}">
                    <a14:useLocalDpi xmlns:a14="http://schemas.microsoft.com/office/drawing/2010/main" val="0"/>
                  </a:ext>
                </a:extLst>
              </a:blip>
              <a:srcRect/>
              <a:stretch>
                <a:fillRect/>
              </a:stretch>
            </p:blipFill>
            <p:spPr>
              <a:xfrm rot="5174318">
                <a:off x="5156669" y="3659594"/>
                <a:ext cx="2009555" cy="3364300"/>
              </a:xfrm>
              <a:prstGeom prst="rect">
                <a:avLst/>
              </a:prstGeom>
            </p:spPr>
          </p:pic>
          <p:sp>
            <p:nvSpPr>
              <p:cNvPr id="16" name="Rectangle 15"/>
              <p:cNvSpPr/>
              <p:nvPr/>
            </p:nvSpPr>
            <p:spPr>
              <a:xfrm>
                <a:off x="5551490" y="4126245"/>
                <a:ext cx="1510350" cy="830997"/>
              </a:xfrm>
              <a:prstGeom prst="rect">
                <a:avLst/>
              </a:prstGeom>
            </p:spPr>
            <p:txBody>
              <a:bodyPr wrap="none">
                <a:spAutoFit/>
              </a:bodyPr>
              <a:lstStyle/>
              <a:p>
                <a:r>
                  <a:rPr lang="en-US" altLang="en-US" sz="3200" b="1" dirty="0">
                    <a:solidFill>
                      <a:srgbClr val="FF0000"/>
                    </a:solidFill>
                    <a:latin typeface="Times New Roman" pitchFamily="18" charset="0"/>
                    <a:cs typeface="Times New Roman" pitchFamily="18" charset="0"/>
                  </a:rPr>
                  <a:t> </a:t>
                </a:r>
                <a:r>
                  <a:rPr lang="en-US" altLang="en-US" sz="1600" b="1" dirty="0">
                    <a:solidFill>
                      <a:srgbClr val="FF0000"/>
                    </a:solidFill>
                    <a:latin typeface="SVN-Vanilla Daisy Pro" panose="00000500000000000000" pitchFamily="2" charset="0"/>
                    <a:cs typeface="Times New Roman" pitchFamily="18" charset="0"/>
                  </a:rPr>
                  <a:t>CÔ TUYẾT</a:t>
                </a:r>
              </a:p>
              <a:p>
                <a:r>
                  <a:rPr lang="en-US" sz="1600" b="1" dirty="0">
                    <a:solidFill>
                      <a:srgbClr val="FF0000"/>
                    </a:solidFill>
                    <a:latin typeface="SVN-Vanilla Daisy Pro" panose="00000500000000000000" pitchFamily="2" charset="0"/>
                    <a:cs typeface="Times New Roman" pitchFamily="18" charset="0"/>
                  </a:rPr>
                  <a:t>THCS TÔ HIỆU</a:t>
                </a:r>
                <a:endParaRPr lang="en-US" sz="1600" dirty="0">
                  <a:solidFill>
                    <a:srgbClr val="5F5F5F"/>
                  </a:solidFill>
                  <a:latin typeface="SVN-Vanilla Daisy Pro" panose="00000500000000000000" pitchFamily="2" charset="0"/>
                </a:endParaRPr>
              </a:p>
            </p:txBody>
          </p:sp>
        </p:grpSp>
        <p:pic>
          <p:nvPicPr>
            <p:cNvPr id="14" name="Picture 13"/>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backgroundMark x1="16719" y1="37632" x2="8906" y2="51583"/>
                          <a14:backgroundMark x1="17578" y1="36577" x2="26563" y2="27784"/>
                          <a14:backgroundMark x1="27969" y1="29426" x2="39141" y2="35756"/>
                          <a14:backgroundMark x1="76797" y1="12661" x2="75938" y2="80539"/>
                        </a14:backgroundRemoval>
                      </a14:imgEffect>
                    </a14:imgLayer>
                  </a14:imgProps>
                </a:ext>
              </a:extLst>
            </a:blip>
            <a:stretch>
              <a:fillRect/>
            </a:stretch>
          </p:blipFill>
          <p:spPr>
            <a:xfrm>
              <a:off x="4755644" y="4705586"/>
              <a:ext cx="2420357" cy="1599842"/>
            </a:xfrm>
            <a:prstGeom prst="rect">
              <a:avLst/>
            </a:prstGeom>
          </p:spPr>
        </p:pic>
      </p:grpSp>
      <p:pic>
        <p:nvPicPr>
          <p:cNvPr id="17" name="Picture 16"/>
          <p:cNvPicPr>
            <a:picLocks noChangeAspect="1"/>
          </p:cNvPicPr>
          <p:nvPr/>
        </p:nvPicPr>
        <p:blipFill>
          <a:blip r:embed="rId10"/>
          <a:stretch>
            <a:fillRect/>
          </a:stretch>
        </p:blipFill>
        <p:spPr>
          <a:xfrm>
            <a:off x="10936762" y="0"/>
            <a:ext cx="1255238" cy="937524"/>
          </a:xfrm>
          <a:prstGeom prst="rect">
            <a:avLst/>
          </a:prstGeom>
        </p:spPr>
      </p:pic>
    </p:spTree>
    <p:extLst>
      <p:ext uri="{BB962C8B-B14F-4D97-AF65-F5344CB8AC3E}">
        <p14:creationId xmlns:p14="http://schemas.microsoft.com/office/powerpoint/2010/main" val="125439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836821" y="986156"/>
            <a:ext cx="10523621" cy="2663423"/>
          </a:xfrm>
          <a:prstGeom prst="rect">
            <a:avLst/>
          </a:prstGeom>
        </p:spPr>
      </p:pic>
      <p:sp>
        <p:nvSpPr>
          <p:cNvPr id="10" name="TextBox 9"/>
          <p:cNvSpPr txBox="1"/>
          <p:nvPr/>
        </p:nvSpPr>
        <p:spPr>
          <a:xfrm>
            <a:off x="3232484" y="1987014"/>
            <a:ext cx="8462211" cy="949167"/>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1. </a:t>
            </a:r>
            <a:r>
              <a:rPr lang="vi-VN" sz="44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Tiết </a:t>
            </a:r>
            <a:r>
              <a:rPr lang="vi-VN"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kiệm </a:t>
            </a:r>
            <a:r>
              <a:rPr lang="en-US" sz="4400"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và</a:t>
            </a:r>
            <a:r>
              <a:rPr lang="en-US" sz="44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biểu</a:t>
            </a:r>
            <a:r>
              <a:rPr lang="en-US" sz="44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hiện</a:t>
            </a:r>
            <a:r>
              <a:rPr lang="en-US" sz="44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của</a:t>
            </a:r>
            <a:r>
              <a:rPr lang="en-US" sz="44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tiết</a:t>
            </a:r>
            <a:r>
              <a:rPr lang="en-US" sz="44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kiệm</a:t>
            </a:r>
            <a:endPar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grpSp>
        <p:nvGrpSpPr>
          <p:cNvPr id="3" name="Group 2"/>
          <p:cNvGrpSpPr/>
          <p:nvPr/>
        </p:nvGrpSpPr>
        <p:grpSpPr>
          <a:xfrm>
            <a:off x="1195263" y="116805"/>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8"/>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283859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9497" y="0"/>
            <a:ext cx="12192000" cy="6831250"/>
          </a:xfrm>
          <a:prstGeom prst="rect">
            <a:avLst/>
          </a:prstGeom>
          <a:noFill/>
        </p:spPr>
      </p:pic>
      <p:pic>
        <p:nvPicPr>
          <p:cNvPr id="5" name="图片 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6887" y="-113271"/>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ĐỌC CÂU CHUYỆN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 name="Rectangle 1"/>
          <p:cNvSpPr/>
          <p:nvPr/>
        </p:nvSpPr>
        <p:spPr>
          <a:xfrm>
            <a:off x="756879" y="1594516"/>
            <a:ext cx="7769283" cy="3747180"/>
          </a:xfrm>
          <a:prstGeom prst="rect">
            <a:avLst/>
          </a:prstGeom>
        </p:spPr>
        <p:txBody>
          <a:bodyPr wrap="square">
            <a:spAutoFit/>
          </a:bodyPr>
          <a:lstStyle/>
          <a:p>
            <a:pPr indent="317500">
              <a:spcAft>
                <a:spcPts val="300"/>
              </a:spcAft>
            </a:pPr>
            <a:r>
              <a:rPr lang="vi-VN" sz="2000" dirty="0" smtClean="0">
                <a:effectLst/>
                <a:latin typeface="#9Slide05 Brannboll Ny" panose="02000000000000000000" pitchFamily="2" charset="0"/>
                <a:ea typeface="Arial" panose="020B0604020202020204" pitchFamily="34" charset="0"/>
              </a:rPr>
              <a:t>M</a:t>
            </a:r>
            <a:r>
              <a:rPr lang="en-US" sz="2000" dirty="0" err="1" smtClean="0">
                <a:effectLst/>
                <a:latin typeface="#9Slide05 Brannboll Ny" panose="02000000000000000000" pitchFamily="2" charset="0"/>
                <a:ea typeface="Arial" panose="020B0604020202020204" pitchFamily="34" charset="0"/>
              </a:rPr>
              <a:t>ấy</a:t>
            </a:r>
            <a:r>
              <a:rPr lang="vi-VN" sz="2000" dirty="0" smtClean="0">
                <a:effectLst/>
                <a:latin typeface="#9Slide05 Brannboll Ny" panose="02000000000000000000" pitchFamily="2" charset="0"/>
                <a:ea typeface="Arial" panose="020B0604020202020204" pitchFamily="34" charset="0"/>
              </a:rPr>
              <a:t> hôm nay, em Trang bi bệnh khiến cả nhà ai cũng lo lắng. Bố đi làm xa, mẹ lúng túng vì thiếu tiền chữa bệnh cho em, Hải m</a:t>
            </a:r>
            <a:r>
              <a:rPr lang="en-US" sz="2000" dirty="0" smtClean="0">
                <a:effectLst/>
                <a:latin typeface="#9Slide05 Brannboll Ny" panose="02000000000000000000" pitchFamily="2" charset="0"/>
                <a:ea typeface="Arial" panose="020B0604020202020204" pitchFamily="34" charset="0"/>
              </a:rPr>
              <a:t>ở </a:t>
            </a:r>
            <a:r>
              <a:rPr lang="vi-VN" sz="2000" dirty="0" smtClean="0">
                <a:effectLst/>
                <a:latin typeface="#9Slide05 Brannboll Ny" panose="02000000000000000000" pitchFamily="2" charset="0"/>
                <a:ea typeface="Arial" panose="020B0604020202020204" pitchFamily="34" charset="0"/>
              </a:rPr>
              <a:t>tủ l</a:t>
            </a:r>
            <a:r>
              <a:rPr lang="en-US" sz="2000" dirty="0" smtClean="0">
                <a:effectLst/>
                <a:latin typeface="#9Slide05 Brannboll Ny" panose="02000000000000000000" pitchFamily="2" charset="0"/>
                <a:ea typeface="Arial" panose="020B0604020202020204" pitchFamily="34" charset="0"/>
              </a:rPr>
              <a:t>ấ</a:t>
            </a:r>
            <a:r>
              <a:rPr lang="vi-VN" sz="2000" dirty="0" smtClean="0">
                <a:effectLst/>
                <a:latin typeface="#9Slide05 Brannboll Ny" panose="02000000000000000000" pitchFamily="2" charset="0"/>
                <a:ea typeface="Arial" panose="020B0604020202020204" pitchFamily="34" charset="0"/>
              </a:rPr>
              <a:t>y ra một chiếc hộp nhỏ đưa cho mẹ và nói:</a:t>
            </a:r>
            <a:endParaRPr lang="en-US" sz="2000" dirty="0" smtClean="0">
              <a:effectLst/>
              <a:latin typeface="#9Slide05 Brannboll Ny" panose="02000000000000000000" pitchFamily="2" charset="0"/>
              <a:ea typeface="Arial" panose="020B0604020202020204" pitchFamily="34" charset="0"/>
            </a:endParaRPr>
          </a:p>
          <a:p>
            <a:pPr indent="304800">
              <a:spcAft>
                <a:spcPts val="300"/>
              </a:spcAft>
            </a:pPr>
            <a:r>
              <a:rPr lang="vi-VN" sz="2000" dirty="0" smtClean="0">
                <a:effectLst/>
                <a:latin typeface="#9Slide05 Brannboll Ny" panose="02000000000000000000" pitchFamily="2" charset="0"/>
                <a:ea typeface="Arial" panose="020B0604020202020204" pitchFamily="34" charset="0"/>
              </a:rPr>
              <a:t>— Mẹ cầm l</a:t>
            </a:r>
            <a:r>
              <a:rPr lang="en-US" sz="2000" dirty="0" smtClean="0">
                <a:effectLst/>
                <a:latin typeface="#9Slide05 Brannboll Ny" panose="02000000000000000000" pitchFamily="2" charset="0"/>
                <a:ea typeface="Arial" panose="020B0604020202020204" pitchFamily="34" charset="0"/>
              </a:rPr>
              <a:t>ấ</a:t>
            </a:r>
            <a:r>
              <a:rPr lang="vi-VN" sz="2000" dirty="0" smtClean="0">
                <a:effectLst/>
                <a:latin typeface="#9Slide05 Brannboll Ny" panose="02000000000000000000" pitchFamily="2" charset="0"/>
                <a:ea typeface="Arial" panose="020B0604020202020204" pitchFamily="34" charset="0"/>
              </a:rPr>
              <a:t>y tiền để mua thuốc cho em.</a:t>
            </a:r>
            <a:endParaRPr lang="en-US" sz="2000" dirty="0" smtClean="0">
              <a:effectLst/>
              <a:latin typeface="#9Slide05 Brannboll Ny" panose="02000000000000000000" pitchFamily="2" charset="0"/>
              <a:ea typeface="Arial" panose="020B0604020202020204" pitchFamily="34" charset="0"/>
            </a:endParaRPr>
          </a:p>
          <a:p>
            <a:pPr indent="304800">
              <a:spcAft>
                <a:spcPts val="300"/>
              </a:spcAft>
            </a:pPr>
            <a:r>
              <a:rPr lang="vi-VN" sz="2000" dirty="0" smtClean="0">
                <a:effectLst/>
                <a:latin typeface="#9Slide05 Brannboll Ny" panose="02000000000000000000" pitchFamily="2" charset="0"/>
                <a:ea typeface="Arial" panose="020B0604020202020204" pitchFamily="34" charset="0"/>
              </a:rPr>
              <a:t>Mẹ ng</a:t>
            </a:r>
            <a:r>
              <a:rPr lang="en-US" sz="2000" dirty="0" smtClean="0">
                <a:effectLst/>
                <a:latin typeface="#9Slide05 Brannboll Ny" panose="02000000000000000000" pitchFamily="2" charset="0"/>
                <a:ea typeface="Arial" panose="020B0604020202020204" pitchFamily="34" charset="0"/>
              </a:rPr>
              <a:t>ạ</a:t>
            </a:r>
            <a:r>
              <a:rPr lang="vi-VN" sz="2000" dirty="0" smtClean="0">
                <a:effectLst/>
                <a:latin typeface="#9Slide05 Brannboll Ny" panose="02000000000000000000" pitchFamily="2" charset="0"/>
                <a:ea typeface="Arial" panose="020B0604020202020204" pitchFamily="34" charset="0"/>
              </a:rPr>
              <a:t>c nhiên hỏi:</a:t>
            </a:r>
            <a:endParaRPr lang="en-US" sz="2000" dirty="0" smtClean="0">
              <a:effectLst/>
              <a:latin typeface="#9Slide05 Brannboll Ny" panose="02000000000000000000" pitchFamily="2" charset="0"/>
              <a:ea typeface="Arial" panose="020B0604020202020204" pitchFamily="34" charset="0"/>
            </a:endParaRPr>
          </a:p>
          <a:p>
            <a:pPr indent="304800">
              <a:spcAft>
                <a:spcPts val="300"/>
              </a:spcAft>
            </a:pPr>
            <a:r>
              <a:rPr lang="vi-VN" sz="2000" dirty="0" smtClean="0">
                <a:effectLst/>
                <a:latin typeface="#9Slide05 Brannboll Ny" panose="02000000000000000000" pitchFamily="2" charset="0"/>
                <a:ea typeface="Arial" panose="020B0604020202020204" pitchFamily="34" charset="0"/>
              </a:rPr>
              <a:t>— Tiền </a:t>
            </a:r>
            <a:r>
              <a:rPr lang="en-US" sz="2000" dirty="0" smtClean="0">
                <a:effectLst/>
                <a:latin typeface="#9Slide05 Brannboll Ny" panose="02000000000000000000" pitchFamily="2" charset="0"/>
                <a:ea typeface="Cambria" panose="02040503050406030204" pitchFamily="18" charset="0"/>
              </a:rPr>
              <a:t>ở</a:t>
            </a:r>
            <a:r>
              <a:rPr lang="en-US" sz="2000" i="1" dirty="0" smtClean="0">
                <a:effectLst/>
                <a:latin typeface="#9Slide05 Brannboll Ny" panose="02000000000000000000" pitchFamily="2" charset="0"/>
                <a:ea typeface="Cambria" panose="02040503050406030204" pitchFamily="18" charset="0"/>
              </a:rPr>
              <a:t> </a:t>
            </a:r>
            <a:r>
              <a:rPr lang="vi-VN" sz="2000" dirty="0" smtClean="0">
                <a:effectLst/>
                <a:latin typeface="#9Slide05 Brannboll Ny" panose="02000000000000000000" pitchFamily="2" charset="0"/>
                <a:ea typeface="Arial" panose="020B0604020202020204" pitchFamily="34" charset="0"/>
              </a:rPr>
              <a:t>đâu mà con có v</a:t>
            </a:r>
            <a:r>
              <a:rPr lang="en-US" sz="2000" dirty="0" smtClean="0">
                <a:effectLst/>
                <a:latin typeface="#9Slide05 Brannboll Ny" panose="02000000000000000000" pitchFamily="2" charset="0"/>
                <a:ea typeface="Arial" panose="020B0604020202020204" pitchFamily="34" charset="0"/>
              </a:rPr>
              <a:t>ậ</a:t>
            </a:r>
            <a:r>
              <a:rPr lang="vi-VN" sz="2000" dirty="0" smtClean="0">
                <a:effectLst/>
                <a:latin typeface="#9Slide05 Brannboll Ny" panose="02000000000000000000" pitchFamily="2" charset="0"/>
                <a:ea typeface="Arial" panose="020B0604020202020204" pitchFamily="34" charset="0"/>
              </a:rPr>
              <a:t>y?</a:t>
            </a:r>
            <a:endParaRPr lang="en-US" sz="2000" dirty="0" smtClean="0">
              <a:effectLst/>
              <a:latin typeface="#9Slide05 Brannboll Ny" panose="02000000000000000000" pitchFamily="2" charset="0"/>
              <a:ea typeface="Arial" panose="020B0604020202020204" pitchFamily="34" charset="0"/>
            </a:endParaRPr>
          </a:p>
          <a:p>
            <a:pPr indent="304800">
              <a:spcAft>
                <a:spcPts val="300"/>
              </a:spcAft>
            </a:pPr>
            <a:r>
              <a:rPr lang="vi-VN" sz="2000" dirty="0" smtClean="0">
                <a:effectLst/>
                <a:latin typeface="#9Slide05 Brannboll Ny" panose="02000000000000000000" pitchFamily="2" charset="0"/>
                <a:ea typeface="Arial" panose="020B0604020202020204" pitchFamily="34" charset="0"/>
              </a:rPr>
              <a:t>Hải nhỏ nhẹ nói:</a:t>
            </a:r>
            <a:endParaRPr lang="en-US" sz="2000" dirty="0" smtClean="0">
              <a:effectLst/>
              <a:latin typeface="#9Slide05 Brannboll Ny" panose="02000000000000000000" pitchFamily="2" charset="0"/>
              <a:ea typeface="Arial" panose="020B0604020202020204" pitchFamily="34" charset="0"/>
            </a:endParaRPr>
          </a:p>
          <a:p>
            <a:pPr marL="457200" marR="0" indent="-139700">
              <a:spcBef>
                <a:spcPts val="0"/>
              </a:spcBef>
              <a:spcAft>
                <a:spcPts val="300"/>
              </a:spcAft>
            </a:pPr>
            <a:r>
              <a:rPr lang="vi-VN" sz="2000" dirty="0" smtClean="0">
                <a:effectLst/>
                <a:latin typeface="#9Slide05 Brannboll Ny" panose="02000000000000000000" pitchFamily="2" charset="0"/>
                <a:ea typeface="Arial" panose="020B0604020202020204" pitchFamily="34" charset="0"/>
              </a:rPr>
              <a:t>— Tiền con bán gi</a:t>
            </a:r>
            <a:r>
              <a:rPr lang="en-US" sz="2000" dirty="0" smtClean="0">
                <a:effectLst/>
                <a:latin typeface="#9Slide05 Brannboll Ny" panose="02000000000000000000" pitchFamily="2" charset="0"/>
                <a:ea typeface="Arial" panose="020B0604020202020204" pitchFamily="34" charset="0"/>
              </a:rPr>
              <a:t>ấ</a:t>
            </a:r>
            <a:r>
              <a:rPr lang="vi-VN" sz="2000" dirty="0" smtClean="0">
                <a:effectLst/>
                <a:latin typeface="#9Slide05 Brannboll Ny" panose="02000000000000000000" pitchFamily="2" charset="0"/>
                <a:ea typeface="Arial" panose="020B0604020202020204" pitchFamily="34" charset="0"/>
              </a:rPr>
              <a:t>y vụn, chai lọ, tiền được mừng tuổi,... con đều dành dụm bỏ vào hộp để mua xe đ</a:t>
            </a:r>
            <a:r>
              <a:rPr lang="en-US" sz="2000" dirty="0" smtClean="0">
                <a:effectLst/>
                <a:latin typeface="#9Slide05 Brannboll Ny" panose="02000000000000000000" pitchFamily="2" charset="0"/>
                <a:ea typeface="Arial" panose="020B0604020202020204" pitchFamily="34" charset="0"/>
              </a:rPr>
              <a:t>ạ</a:t>
            </a:r>
            <a:r>
              <a:rPr lang="vi-VN" sz="2000" dirty="0" smtClean="0">
                <a:effectLst/>
                <a:latin typeface="#9Slide05 Brannboll Ny" panose="02000000000000000000" pitchFamily="2" charset="0"/>
                <a:ea typeface="Arial" panose="020B0604020202020204" pitchFamily="34" charset="0"/>
              </a:rPr>
              <a:t>p nhưng việc chữa bệnh cho em cần thiết hơn </a:t>
            </a:r>
            <a:r>
              <a:rPr lang="en-US" sz="2000" dirty="0" smtClean="0">
                <a:effectLst/>
                <a:latin typeface="#9Slide05 Brannboll Ny" panose="02000000000000000000" pitchFamily="2" charset="0"/>
                <a:ea typeface="Arial" panose="020B0604020202020204" pitchFamily="34" charset="0"/>
              </a:rPr>
              <a:t>ạ</a:t>
            </a:r>
            <a:r>
              <a:rPr lang="vi-VN" sz="2000" dirty="0" smtClean="0">
                <a:effectLst/>
                <a:latin typeface="#9Slide05 Brannboll Ny" panose="02000000000000000000" pitchFamily="2" charset="0"/>
                <a:ea typeface="Arial" panose="020B0604020202020204" pitchFamily="34" charset="0"/>
              </a:rPr>
              <a:t>!</a:t>
            </a:r>
            <a:endParaRPr lang="en-US" sz="2000" dirty="0" smtClean="0">
              <a:effectLst/>
              <a:latin typeface="#9Slide05 Brannboll Ny" panose="02000000000000000000" pitchFamily="2" charset="0"/>
              <a:ea typeface="Arial" panose="020B0604020202020204" pitchFamily="34" charset="0"/>
            </a:endParaRPr>
          </a:p>
          <a:p>
            <a:pPr indent="304800">
              <a:spcAft>
                <a:spcPts val="300"/>
              </a:spcAft>
            </a:pPr>
            <a:r>
              <a:rPr lang="vi-VN" sz="2000" dirty="0" smtClean="0">
                <a:effectLst/>
                <a:latin typeface="#9Slide05 Brannboll Ny" panose="02000000000000000000" pitchFamily="2" charset="0"/>
                <a:ea typeface="Arial" panose="020B0604020202020204" pitchFamily="34" charset="0"/>
              </a:rPr>
              <a:t>Mẹ m</a:t>
            </a:r>
            <a:r>
              <a:rPr lang="en-US" sz="2000" dirty="0" smtClean="0">
                <a:effectLst/>
                <a:latin typeface="#9Slide05 Brannboll Ny" panose="02000000000000000000" pitchFamily="2" charset="0"/>
                <a:ea typeface="Arial" panose="020B0604020202020204" pitchFamily="34" charset="0"/>
              </a:rPr>
              <a:t>ỉ</a:t>
            </a:r>
            <a:r>
              <a:rPr lang="vi-VN" sz="2000" dirty="0" smtClean="0">
                <a:effectLst/>
                <a:latin typeface="#9Slide05 Brannboll Ny" panose="02000000000000000000" pitchFamily="2" charset="0"/>
                <a:ea typeface="Arial" panose="020B0604020202020204" pitchFamily="34" charset="0"/>
              </a:rPr>
              <a:t>m cười khen Hải:</a:t>
            </a:r>
            <a:endParaRPr lang="en-US" sz="2000" dirty="0" smtClean="0">
              <a:effectLst/>
              <a:latin typeface="#9Slide05 Brannboll Ny" panose="02000000000000000000" pitchFamily="2" charset="0"/>
              <a:ea typeface="Arial" panose="020B0604020202020204" pitchFamily="34" charset="0"/>
            </a:endParaRPr>
          </a:p>
          <a:p>
            <a:pPr indent="304800"/>
            <a:r>
              <a:rPr lang="vi-VN" sz="2000" dirty="0" smtClean="0">
                <a:effectLst/>
                <a:latin typeface="#9Slide05 Brannboll Ny" panose="02000000000000000000" pitchFamily="2" charset="0"/>
                <a:ea typeface="Arial" panose="020B0604020202020204" pitchFamily="34" charset="0"/>
              </a:rPr>
              <a:t>— Con ngoan quá, còn nhỏ đã biết tiết kiệm, thương bố mẹ, thương em.</a:t>
            </a:r>
            <a:endParaRPr lang="en-US" sz="2000" dirty="0">
              <a:effectLst/>
              <a:latin typeface="#9Slide05 Brannboll Ny" panose="02000000000000000000" pitchFamily="2" charset="0"/>
              <a:ea typeface="Arial" panose="020B0604020202020204" pitchFamily="34" charset="0"/>
            </a:endParaRPr>
          </a:p>
        </p:txBody>
      </p:sp>
      <p:pic>
        <p:nvPicPr>
          <p:cNvPr id="9" name="Picture 8" descr="58PIC58PIC58PIC58PICHsaGKG559akDq_PIC2018.png"/>
          <p:cNvPicPr>
            <a:picLocks noChangeAspect="1"/>
          </p:cNvPicPr>
          <p:nvPr/>
        </p:nvPicPr>
        <p:blipFill>
          <a:blip r:embed="rId4">
            <a:extLst>
              <a:ext uri="{28A0092B-C50C-407E-A947-70E740481C1C}">
                <a14:useLocalDpi xmlns:a14="http://schemas.microsoft.com/office/drawing/2010/main" val="0"/>
              </a:ext>
            </a:extLst>
          </a:blip>
          <a:srcRect l="7143" t="16071" r="5357" b="14285"/>
          <a:stretch>
            <a:fillRect/>
          </a:stretch>
        </p:blipFill>
        <p:spPr bwMode="auto">
          <a:xfrm>
            <a:off x="-480030" y="-402968"/>
            <a:ext cx="13506788" cy="787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5"/>
          <a:stretch>
            <a:fillRect/>
          </a:stretch>
        </p:blipFill>
        <p:spPr>
          <a:xfrm>
            <a:off x="0" y="0"/>
            <a:ext cx="1213008" cy="1243997"/>
          </a:xfrm>
          <a:prstGeom prst="rect">
            <a:avLst/>
          </a:prstGeom>
        </p:spPr>
      </p:pic>
      <p:pic>
        <p:nvPicPr>
          <p:cNvPr id="12" name="Picture 11"/>
          <p:cNvPicPr>
            <a:picLocks noChangeAspect="1"/>
          </p:cNvPicPr>
          <p:nvPr/>
        </p:nvPicPr>
        <p:blipFill>
          <a:blip r:embed="rId6"/>
          <a:stretch>
            <a:fillRect/>
          </a:stretch>
        </p:blipFill>
        <p:spPr>
          <a:xfrm>
            <a:off x="10935926" y="-50055"/>
            <a:ext cx="1255238" cy="937524"/>
          </a:xfrm>
          <a:prstGeom prst="rect">
            <a:avLst/>
          </a:prstGeom>
        </p:spPr>
      </p:pic>
      <p:pic>
        <p:nvPicPr>
          <p:cNvPr id="1026" name="Picture 2" descr="Bí quyết để dạy con cách quản lý tiền ở các lứa tuổi | Tin tức mới nhất 24h  - Đọc Báo Lao Động online - Laodong.v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57024" y="1029729"/>
            <a:ext cx="3296079" cy="2504303"/>
          </a:xfrm>
          <a:prstGeom prst="rect">
            <a:avLst/>
          </a:prstGeom>
          <a:noFill/>
          <a:extLst>
            <a:ext uri="{909E8E84-426E-40DD-AFC4-6F175D3DCCD1}">
              <a14:hiddenFill xmlns:a14="http://schemas.microsoft.com/office/drawing/2010/main">
                <a:solidFill>
                  <a:srgbClr val="FFFFFF"/>
                </a:solidFill>
              </a14:hiddenFill>
            </a:ext>
          </a:extLst>
        </p:spPr>
      </p:pic>
      <p:pic>
        <p:nvPicPr>
          <p:cNvPr id="15" name="Shape 294"/>
          <p:cNvPicPr/>
          <p:nvPr/>
        </p:nvPicPr>
        <p:blipFill>
          <a:blip r:embed="rId8"/>
          <a:stretch/>
        </p:blipFill>
        <p:spPr>
          <a:xfrm>
            <a:off x="8657024" y="3987877"/>
            <a:ext cx="3136125" cy="2325573"/>
          </a:xfrm>
          <a:prstGeom prst="rect">
            <a:avLst/>
          </a:prstGeom>
        </p:spPr>
      </p:pic>
    </p:spTree>
    <p:extLst>
      <p:ext uri="{BB962C8B-B14F-4D97-AF65-F5344CB8AC3E}">
        <p14:creationId xmlns:p14="http://schemas.microsoft.com/office/powerpoint/2010/main" val="33757763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4"/>
          <a:srcRect/>
          <a:stretch>
            <a:fillRect/>
          </a:stretch>
        </p:blipFill>
        <p:spPr bwMode="auto">
          <a:xfrm>
            <a:off x="0" y="-66090"/>
            <a:ext cx="12192000" cy="6831250"/>
          </a:xfrm>
          <a:prstGeom prst="rect">
            <a:avLst/>
          </a:prstGeom>
          <a:noFill/>
        </p:spPr>
      </p:pic>
      <p:graphicFrame>
        <p:nvGraphicFramePr>
          <p:cNvPr id="6" name="Content Placeholder 4"/>
          <p:cNvGraphicFramePr>
            <a:graphicFrameLocks/>
          </p:cNvGraphicFramePr>
          <p:nvPr>
            <p:custDataLst>
              <p:tags r:id="rId1"/>
            </p:custDataLst>
            <p:extLst>
              <p:ext uri="{D42A27DB-BD31-4B8C-83A1-F6EECF244321}">
                <p14:modId xmlns:p14="http://schemas.microsoft.com/office/powerpoint/2010/main" val="2665219096"/>
              </p:ext>
            </p:extLst>
          </p:nvPr>
        </p:nvGraphicFramePr>
        <p:xfrm>
          <a:off x="1267690" y="1377997"/>
          <a:ext cx="10418983" cy="4906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a:spLocks/>
          </p:cNvSpPr>
          <p:nvPr>
            <p:custDataLst>
              <p:tags r:id="rId2"/>
            </p:custDataLst>
          </p:nvPr>
        </p:nvSpPr>
        <p:spPr>
          <a:xfrm>
            <a:off x="0" y="0"/>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a:ln>
                  <a:noFill/>
                </a:ln>
                <a:solidFill>
                  <a:prstClr val="white"/>
                </a:solidFill>
                <a:effectLst/>
                <a:uLnTx/>
                <a:uFillTx/>
                <a:latin typeface="Calibri"/>
                <a:ea typeface="+mn-ea"/>
                <a:cs typeface="+mn-cs"/>
              </a:rPr>
              <a:t>PHIẾU BÀI TẬP</a:t>
            </a:r>
          </a:p>
        </p:txBody>
      </p:sp>
      <p:pic>
        <p:nvPicPr>
          <p:cNvPr id="8" name="Picture 2" descr="http://photos.myjoyonline.com/photos/news/201311/6579331693860_200143784020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12"/>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4037825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graphicEl>
                                              <a:dgm id="{72B5F39E-2D8B-4AE5-99A7-0B4F92796C74}"/>
                                            </p:graphicEl>
                                          </p:spTgt>
                                        </p:tgtEl>
                                        <p:attrNameLst>
                                          <p:attrName>style.visibility</p:attrName>
                                        </p:attrNameLst>
                                      </p:cBhvr>
                                      <p:to>
                                        <p:strVal val="visible"/>
                                      </p:to>
                                    </p:set>
                                    <p:animEffect transition="in" filter="fade">
                                      <p:cBhvr>
                                        <p:cTn id="38" dur="1000"/>
                                        <p:tgtEl>
                                          <p:spTgt spid="6">
                                            <p:graphicEl>
                                              <a:dgm id="{72B5F39E-2D8B-4AE5-99A7-0B4F92796C74}"/>
                                            </p:graphicEl>
                                          </p:spTgt>
                                        </p:tgtEl>
                                      </p:cBhvr>
                                    </p:animEffect>
                                    <p:anim calcmode="lin" valueType="num">
                                      <p:cBhvr>
                                        <p:cTn id="39" dur="1000" fill="hold"/>
                                        <p:tgtEl>
                                          <p:spTgt spid="6">
                                            <p:graphicEl>
                                              <a:dgm id="{72B5F39E-2D8B-4AE5-99A7-0B4F92796C74}"/>
                                            </p:graphicEl>
                                          </p:spTgt>
                                        </p:tgtEl>
                                        <p:attrNameLst>
                                          <p:attrName>ppt_x</p:attrName>
                                        </p:attrNameLst>
                                      </p:cBhvr>
                                      <p:tavLst>
                                        <p:tav tm="0">
                                          <p:val>
                                            <p:strVal val="#ppt_x"/>
                                          </p:val>
                                        </p:tav>
                                        <p:tav tm="100000">
                                          <p:val>
                                            <p:strVal val="#ppt_x"/>
                                          </p:val>
                                        </p:tav>
                                      </p:tavLst>
                                    </p:anim>
                                    <p:anim calcmode="lin" valueType="num">
                                      <p:cBhvr>
                                        <p:cTn id="40" dur="1000" fill="hold"/>
                                        <p:tgtEl>
                                          <p:spTgt spid="6">
                                            <p:graphicEl>
                                              <a:dgm id="{72B5F39E-2D8B-4AE5-99A7-0B4F92796C74}"/>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graphicEl>
                                              <a:dgm id="{D857732E-E667-406B-8596-FB28DE60F3B0}"/>
                                            </p:graphicEl>
                                          </p:spTgt>
                                        </p:tgtEl>
                                        <p:attrNameLst>
                                          <p:attrName>style.visibility</p:attrName>
                                        </p:attrNameLst>
                                      </p:cBhvr>
                                      <p:to>
                                        <p:strVal val="visible"/>
                                      </p:to>
                                    </p:set>
                                    <p:animEffect transition="in" filter="fade">
                                      <p:cBhvr>
                                        <p:cTn id="43" dur="1000"/>
                                        <p:tgtEl>
                                          <p:spTgt spid="6">
                                            <p:graphicEl>
                                              <a:dgm id="{D857732E-E667-406B-8596-FB28DE60F3B0}"/>
                                            </p:graphicEl>
                                          </p:spTgt>
                                        </p:tgtEl>
                                      </p:cBhvr>
                                    </p:animEffect>
                                    <p:anim calcmode="lin" valueType="num">
                                      <p:cBhvr>
                                        <p:cTn id="44" dur="1000" fill="hold"/>
                                        <p:tgtEl>
                                          <p:spTgt spid="6">
                                            <p:graphicEl>
                                              <a:dgm id="{D857732E-E667-406B-8596-FB28DE60F3B0}"/>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D857732E-E667-406B-8596-FB28DE60F3B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4"/>
          <a:srcRect/>
          <a:stretch>
            <a:fillRect/>
          </a:stretch>
        </p:blipFill>
        <p:spPr bwMode="auto">
          <a:xfrm>
            <a:off x="-836" y="26750"/>
            <a:ext cx="12192000" cy="6831250"/>
          </a:xfrm>
          <a:prstGeom prst="rect">
            <a:avLst/>
          </a:prstGeom>
          <a:noFill/>
        </p:spPr>
      </p:pic>
      <p:graphicFrame>
        <p:nvGraphicFramePr>
          <p:cNvPr id="6" name="Content Placeholder 4"/>
          <p:cNvGraphicFramePr>
            <a:graphicFrameLocks/>
          </p:cNvGraphicFramePr>
          <p:nvPr>
            <p:custDataLst>
              <p:tags r:id="rId1"/>
            </p:custDataLst>
            <p:extLst>
              <p:ext uri="{D42A27DB-BD31-4B8C-83A1-F6EECF244321}">
                <p14:modId xmlns:p14="http://schemas.microsoft.com/office/powerpoint/2010/main" val="2256160933"/>
              </p:ext>
            </p:extLst>
          </p:nvPr>
        </p:nvGraphicFramePr>
        <p:xfrm>
          <a:off x="844574" y="1153319"/>
          <a:ext cx="10922310" cy="54830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a:spLocks/>
          </p:cNvSpPr>
          <p:nvPr>
            <p:custDataLst>
              <p:tags r:id="rId2"/>
            </p:custDataLst>
          </p:nvPr>
        </p:nvSpPr>
        <p:spPr>
          <a:xfrm>
            <a:off x="0" y="0"/>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a:ln>
                  <a:noFill/>
                </a:ln>
                <a:solidFill>
                  <a:prstClr val="white"/>
                </a:solidFill>
                <a:effectLst/>
                <a:uLnTx/>
                <a:uFillTx/>
                <a:latin typeface="Calibri"/>
                <a:ea typeface="+mn-ea"/>
                <a:cs typeface="+mn-cs"/>
              </a:rPr>
              <a:t>PHIẾU BÀI TẬP</a:t>
            </a:r>
          </a:p>
        </p:txBody>
      </p:sp>
      <p:pic>
        <p:nvPicPr>
          <p:cNvPr id="8" name="Picture 2" descr="http://photos.myjoyonline.com/photos/news/201311/6579331693860_200143784020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12"/>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172890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graphicEl>
                                              <a:dgm id="{72B5F39E-2D8B-4AE5-99A7-0B4F92796C74}"/>
                                            </p:graphicEl>
                                          </p:spTgt>
                                        </p:tgtEl>
                                        <p:attrNameLst>
                                          <p:attrName>style.visibility</p:attrName>
                                        </p:attrNameLst>
                                      </p:cBhvr>
                                      <p:to>
                                        <p:strVal val="visible"/>
                                      </p:to>
                                    </p:set>
                                    <p:animEffect transition="in" filter="fade">
                                      <p:cBhvr>
                                        <p:cTn id="38" dur="1000"/>
                                        <p:tgtEl>
                                          <p:spTgt spid="6">
                                            <p:graphicEl>
                                              <a:dgm id="{72B5F39E-2D8B-4AE5-99A7-0B4F92796C74}"/>
                                            </p:graphicEl>
                                          </p:spTgt>
                                        </p:tgtEl>
                                      </p:cBhvr>
                                    </p:animEffect>
                                    <p:anim calcmode="lin" valueType="num">
                                      <p:cBhvr>
                                        <p:cTn id="39" dur="1000" fill="hold"/>
                                        <p:tgtEl>
                                          <p:spTgt spid="6">
                                            <p:graphicEl>
                                              <a:dgm id="{72B5F39E-2D8B-4AE5-99A7-0B4F92796C74}"/>
                                            </p:graphicEl>
                                          </p:spTgt>
                                        </p:tgtEl>
                                        <p:attrNameLst>
                                          <p:attrName>ppt_x</p:attrName>
                                        </p:attrNameLst>
                                      </p:cBhvr>
                                      <p:tavLst>
                                        <p:tav tm="0">
                                          <p:val>
                                            <p:strVal val="#ppt_x"/>
                                          </p:val>
                                        </p:tav>
                                        <p:tav tm="100000">
                                          <p:val>
                                            <p:strVal val="#ppt_x"/>
                                          </p:val>
                                        </p:tav>
                                      </p:tavLst>
                                    </p:anim>
                                    <p:anim calcmode="lin" valueType="num">
                                      <p:cBhvr>
                                        <p:cTn id="40" dur="1000" fill="hold"/>
                                        <p:tgtEl>
                                          <p:spTgt spid="6">
                                            <p:graphicEl>
                                              <a:dgm id="{72B5F39E-2D8B-4AE5-99A7-0B4F92796C74}"/>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graphicEl>
                                              <a:dgm id="{D857732E-E667-406B-8596-FB28DE60F3B0}"/>
                                            </p:graphicEl>
                                          </p:spTgt>
                                        </p:tgtEl>
                                        <p:attrNameLst>
                                          <p:attrName>style.visibility</p:attrName>
                                        </p:attrNameLst>
                                      </p:cBhvr>
                                      <p:to>
                                        <p:strVal val="visible"/>
                                      </p:to>
                                    </p:set>
                                    <p:animEffect transition="in" filter="fade">
                                      <p:cBhvr>
                                        <p:cTn id="43" dur="1000"/>
                                        <p:tgtEl>
                                          <p:spTgt spid="6">
                                            <p:graphicEl>
                                              <a:dgm id="{D857732E-E667-406B-8596-FB28DE60F3B0}"/>
                                            </p:graphicEl>
                                          </p:spTgt>
                                        </p:tgtEl>
                                      </p:cBhvr>
                                    </p:animEffect>
                                    <p:anim calcmode="lin" valueType="num">
                                      <p:cBhvr>
                                        <p:cTn id="44" dur="1000" fill="hold"/>
                                        <p:tgtEl>
                                          <p:spTgt spid="6">
                                            <p:graphicEl>
                                              <a:dgm id="{D857732E-E667-406B-8596-FB28DE60F3B0}"/>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D857732E-E667-406B-8596-FB28DE60F3B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725</TotalTime>
  <Words>2295</Words>
  <Application>Microsoft Office PowerPoint</Application>
  <PresentationFormat>Widescreen</PresentationFormat>
  <Paragraphs>173</Paragraphs>
  <Slides>31</Slides>
  <Notes>0</Notes>
  <HiddenSlides>0</HiddenSlides>
  <MMClips>0</MMClips>
  <ScaleCrop>false</ScaleCrop>
  <HeadingPairs>
    <vt:vector size="6" baseType="variant">
      <vt:variant>
        <vt:lpstr>Fonts Used</vt:lpstr>
      </vt:variant>
      <vt:variant>
        <vt:i4>24</vt:i4>
      </vt:variant>
      <vt:variant>
        <vt:lpstr>Theme</vt:lpstr>
      </vt:variant>
      <vt:variant>
        <vt:i4>2</vt:i4>
      </vt:variant>
      <vt:variant>
        <vt:lpstr>Slide Titles</vt:lpstr>
      </vt:variant>
      <vt:variant>
        <vt:i4>31</vt:i4>
      </vt:variant>
    </vt:vector>
  </HeadingPairs>
  <TitlesOfParts>
    <vt:vector size="57" baseType="lpstr">
      <vt:lpstr>Arial Unicode MS</vt:lpstr>
      <vt:lpstr>Microsoft YaHei</vt:lpstr>
      <vt:lpstr>SimSun</vt:lpstr>
      <vt:lpstr>#9Slide03 Arima Madurai Black</vt:lpstr>
      <vt:lpstr>#9Slide03 Aturdida</vt:lpstr>
      <vt:lpstr>#9Slide05 Atlantika</vt:lpstr>
      <vt:lpstr>#9Slide05 Brannboll Ny</vt:lpstr>
      <vt:lpstr>#9Slide05 Fourth</vt:lpstr>
      <vt:lpstr>#9Slide05 Israquella</vt:lpstr>
      <vt:lpstr>#9Slide05 Kathya</vt:lpstr>
      <vt:lpstr>#9Slide05 Lobster</vt:lpstr>
      <vt:lpstr>#9Slide05 SVNTradeMark</vt:lpstr>
      <vt:lpstr>Arial</vt:lpstr>
      <vt:lpstr>Calibri</vt:lpstr>
      <vt:lpstr>Calibri Light</vt:lpstr>
      <vt:lpstr>Cambria</vt:lpstr>
      <vt:lpstr>Courier New</vt:lpstr>
      <vt:lpstr>Helvetica Neue</vt:lpstr>
      <vt:lpstr>SVN-Vanilla Daisy Pro</vt:lpstr>
      <vt:lpstr>SVN-Wallington</vt:lpstr>
      <vt:lpstr>Times New Roman</vt:lpstr>
      <vt:lpstr>Trebuchet MS</vt:lpstr>
      <vt:lpstr>Wingdings 3</vt:lpstr>
      <vt:lpstr>华康海报体W12</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45</cp:revision>
  <dcterms:created xsi:type="dcterms:W3CDTF">2021-07-15T15:36:06Z</dcterms:created>
  <dcterms:modified xsi:type="dcterms:W3CDTF">2021-07-18T15:05:28Z</dcterms:modified>
</cp:coreProperties>
</file>